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81"/>
  </p:notesMasterIdLst>
  <p:sldIdLst>
    <p:sldId id="492" r:id="rId3"/>
    <p:sldId id="401" r:id="rId4"/>
    <p:sldId id="463" r:id="rId5"/>
    <p:sldId id="623" r:id="rId6"/>
    <p:sldId id="679" r:id="rId7"/>
    <p:sldId id="681" r:id="rId8"/>
    <p:sldId id="702" r:id="rId9"/>
    <p:sldId id="684" r:id="rId10"/>
    <p:sldId id="620" r:id="rId11"/>
    <p:sldId id="685" r:id="rId12"/>
    <p:sldId id="686" r:id="rId13"/>
    <p:sldId id="687" r:id="rId14"/>
    <p:sldId id="688" r:id="rId15"/>
    <p:sldId id="691" r:id="rId16"/>
    <p:sldId id="692" r:id="rId17"/>
    <p:sldId id="694" r:id="rId18"/>
    <p:sldId id="695" r:id="rId19"/>
    <p:sldId id="696" r:id="rId20"/>
    <p:sldId id="697" r:id="rId21"/>
    <p:sldId id="698" r:id="rId22"/>
    <p:sldId id="701" r:id="rId23"/>
    <p:sldId id="700" r:id="rId24"/>
    <p:sldId id="682" r:id="rId25"/>
    <p:sldId id="680" r:id="rId26"/>
    <p:sldId id="590" r:id="rId27"/>
    <p:sldId id="591" r:id="rId28"/>
    <p:sldId id="592" r:id="rId29"/>
    <p:sldId id="488" r:id="rId30"/>
    <p:sldId id="624" r:id="rId31"/>
    <p:sldId id="626" r:id="rId32"/>
    <p:sldId id="625" r:id="rId33"/>
    <p:sldId id="704" r:id="rId34"/>
    <p:sldId id="627" r:id="rId35"/>
    <p:sldId id="266" r:id="rId36"/>
    <p:sldId id="630" r:id="rId37"/>
    <p:sldId id="621" r:id="rId38"/>
    <p:sldId id="676" r:id="rId39"/>
    <p:sldId id="677" r:id="rId40"/>
    <p:sldId id="678" r:id="rId41"/>
    <p:sldId id="566" r:id="rId42"/>
    <p:sldId id="567" r:id="rId43"/>
    <p:sldId id="629" r:id="rId44"/>
    <p:sldId id="611" r:id="rId45"/>
    <p:sldId id="650" r:id="rId46"/>
    <p:sldId id="652" r:id="rId47"/>
    <p:sldId id="651" r:id="rId48"/>
    <p:sldId id="653" r:id="rId49"/>
    <p:sldId id="648" r:id="rId50"/>
    <p:sldId id="656" r:id="rId51"/>
    <p:sldId id="649" r:id="rId52"/>
    <p:sldId id="657" r:id="rId53"/>
    <p:sldId id="659" r:id="rId54"/>
    <p:sldId id="658" r:id="rId55"/>
    <p:sldId id="458" r:id="rId56"/>
    <p:sldId id="631" r:id="rId57"/>
    <p:sldId id="705" r:id="rId58"/>
    <p:sldId id="614" r:id="rId59"/>
    <p:sldId id="663" r:id="rId60"/>
    <p:sldId id="665" r:id="rId61"/>
    <p:sldId id="666" r:id="rId62"/>
    <p:sldId id="667" r:id="rId63"/>
    <p:sldId id="668" r:id="rId64"/>
    <p:sldId id="628" r:id="rId65"/>
    <p:sldId id="675" r:id="rId66"/>
    <p:sldId id="622" r:id="rId67"/>
    <p:sldId id="423" r:id="rId68"/>
    <p:sldId id="703" r:id="rId69"/>
    <p:sldId id="608" r:id="rId70"/>
    <p:sldId id="588" r:id="rId71"/>
    <p:sldId id="597" r:id="rId72"/>
    <p:sldId id="598" r:id="rId73"/>
    <p:sldId id="599" r:id="rId74"/>
    <p:sldId id="600" r:id="rId75"/>
    <p:sldId id="601" r:id="rId76"/>
    <p:sldId id="602" r:id="rId77"/>
    <p:sldId id="603" r:id="rId78"/>
    <p:sldId id="604" r:id="rId79"/>
    <p:sldId id="662" r:id="rId80"/>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00"/>
    <a:srgbClr val="E2F0D9"/>
    <a:srgbClr val="C5E0B4"/>
    <a:srgbClr val="7ACFF5"/>
    <a:srgbClr val="D399A5"/>
    <a:srgbClr val="0B5ED8"/>
    <a:srgbClr val="860038"/>
    <a:srgbClr val="000000"/>
    <a:srgbClr val="F2F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4AD21-D36C-47B3-9749-1C305A4EDF95}" v="173" dt="2024-10-07T20:16:17.0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93" autoAdjust="0"/>
    <p:restoredTop sz="94660"/>
  </p:normalViewPr>
  <p:slideViewPr>
    <p:cSldViewPr snapToGrid="0">
      <p:cViewPr varScale="1">
        <p:scale>
          <a:sx n="109" d="100"/>
          <a:sy n="109" d="100"/>
        </p:scale>
        <p:origin x="292" y="92"/>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Lord" userId="b68276031ed32d04" providerId="LiveId" clId="{C7BA86AB-43E0-4A8B-B70A-503D0316EBA4}"/>
    <pc:docChg chg="undo custSel addSld delSld modSld sldOrd">
      <pc:chgData name="Bill Lord" userId="b68276031ed32d04" providerId="LiveId" clId="{C7BA86AB-43E0-4A8B-B70A-503D0316EBA4}" dt="2023-10-11T19:39:50.985" v="6114" actId="47"/>
      <pc:docMkLst>
        <pc:docMk/>
      </pc:docMkLst>
      <pc:sldChg chg="addSp delSp modSp del mod delAnim">
        <pc:chgData name="Bill Lord" userId="b68276031ed32d04" providerId="LiveId" clId="{C7BA86AB-43E0-4A8B-B70A-503D0316EBA4}" dt="2023-10-10T14:56:03.069" v="24" actId="47"/>
        <pc:sldMkLst>
          <pc:docMk/>
          <pc:sldMk cId="3999202283" sldId="256"/>
        </pc:sldMkLst>
        <pc:spChg chg="del">
          <ac:chgData name="Bill Lord" userId="b68276031ed32d04" providerId="LiveId" clId="{C7BA86AB-43E0-4A8B-B70A-503D0316EBA4}" dt="2023-10-10T14:55:52.957" v="22" actId="21"/>
          <ac:spMkLst>
            <pc:docMk/>
            <pc:sldMk cId="3999202283" sldId="256"/>
            <ac:spMk id="2" creationId="{00000000-0000-0000-0000-000000000000}"/>
          </ac:spMkLst>
        </pc:spChg>
        <pc:spChg chg="del">
          <ac:chgData name="Bill Lord" userId="b68276031ed32d04" providerId="LiveId" clId="{C7BA86AB-43E0-4A8B-B70A-503D0316EBA4}" dt="2023-10-10T14:55:52.957" v="22" actId="21"/>
          <ac:spMkLst>
            <pc:docMk/>
            <pc:sldMk cId="3999202283" sldId="256"/>
            <ac:spMk id="3" creationId="{00000000-0000-0000-0000-000000000000}"/>
          </ac:spMkLst>
        </pc:spChg>
        <pc:spChg chg="del mod">
          <ac:chgData name="Bill Lord" userId="b68276031ed32d04" providerId="LiveId" clId="{C7BA86AB-43E0-4A8B-B70A-503D0316EBA4}" dt="2023-10-10T14:55:12.376" v="20" actId="21"/>
          <ac:spMkLst>
            <pc:docMk/>
            <pc:sldMk cId="3999202283" sldId="256"/>
            <ac:spMk id="4" creationId="{00000000-0000-0000-0000-000000000000}"/>
          </ac:spMkLst>
        </pc:spChg>
        <pc:spChg chg="del">
          <ac:chgData name="Bill Lord" userId="b68276031ed32d04" providerId="LiveId" clId="{C7BA86AB-43E0-4A8B-B70A-503D0316EBA4}" dt="2023-10-10T14:53:50.657" v="6" actId="478"/>
          <ac:spMkLst>
            <pc:docMk/>
            <pc:sldMk cId="3999202283" sldId="256"/>
            <ac:spMk id="8" creationId="{F7E93B8E-9D19-EFB9-566E-C76F2DA0C5C6}"/>
          </ac:spMkLst>
        </pc:spChg>
        <pc:spChg chg="add mod">
          <ac:chgData name="Bill Lord" userId="b68276031ed32d04" providerId="LiveId" clId="{C7BA86AB-43E0-4A8B-B70A-503D0316EBA4}" dt="2023-10-10T14:55:52.957" v="22" actId="21"/>
          <ac:spMkLst>
            <pc:docMk/>
            <pc:sldMk cId="3999202283" sldId="256"/>
            <ac:spMk id="12" creationId="{4FD9D4FE-046A-6451-4D99-C04924B219CD}"/>
          </ac:spMkLst>
        </pc:spChg>
        <pc:spChg chg="add mod">
          <ac:chgData name="Bill Lord" userId="b68276031ed32d04" providerId="LiveId" clId="{C7BA86AB-43E0-4A8B-B70A-503D0316EBA4}" dt="2023-10-10T14:55:52.957" v="22" actId="21"/>
          <ac:spMkLst>
            <pc:docMk/>
            <pc:sldMk cId="3999202283" sldId="256"/>
            <ac:spMk id="14" creationId="{8EB1D81F-36F9-2AA5-6A54-D9B01938DA4B}"/>
          </ac:spMkLst>
        </pc:spChg>
        <pc:picChg chg="del">
          <ac:chgData name="Bill Lord" userId="b68276031ed32d04" providerId="LiveId" clId="{C7BA86AB-43E0-4A8B-B70A-503D0316EBA4}" dt="2023-10-10T14:53:44.211" v="5" actId="478"/>
          <ac:picMkLst>
            <pc:docMk/>
            <pc:sldMk cId="3999202283" sldId="256"/>
            <ac:picMk id="6" creationId="{F9A0BAF0-E01D-7292-A3AD-869D7B131468}"/>
          </ac:picMkLst>
        </pc:picChg>
        <pc:picChg chg="add del mod">
          <ac:chgData name="Bill Lord" userId="b68276031ed32d04" providerId="LiveId" clId="{C7BA86AB-43E0-4A8B-B70A-503D0316EBA4}" dt="2023-10-10T14:55:12.376" v="20" actId="21"/>
          <ac:picMkLst>
            <pc:docMk/>
            <pc:sldMk cId="3999202283" sldId="256"/>
            <ac:picMk id="7" creationId="{2A004E81-87EA-AE54-AFD3-13B742BAD185}"/>
          </ac:picMkLst>
        </pc:picChg>
        <pc:picChg chg="add del mod">
          <ac:chgData name="Bill Lord" userId="b68276031ed32d04" providerId="LiveId" clId="{C7BA86AB-43E0-4A8B-B70A-503D0316EBA4}" dt="2023-10-10T14:55:12.376" v="20" actId="21"/>
          <ac:picMkLst>
            <pc:docMk/>
            <pc:sldMk cId="3999202283" sldId="256"/>
            <ac:picMk id="10" creationId="{48E4ACE2-E578-4BEB-3812-D0CD2F2257D8}"/>
          </ac:picMkLst>
        </pc:picChg>
      </pc:sldChg>
      <pc:sldChg chg="del">
        <pc:chgData name="Bill Lord" userId="b68276031ed32d04" providerId="LiveId" clId="{C7BA86AB-43E0-4A8B-B70A-503D0316EBA4}" dt="2023-10-11T19:39:18.080" v="6092" actId="47"/>
        <pc:sldMkLst>
          <pc:docMk/>
          <pc:sldMk cId="1737273795" sldId="337"/>
        </pc:sldMkLst>
      </pc:sldChg>
      <pc:sldChg chg="delSp modSp mod ord">
        <pc:chgData name="Bill Lord" userId="b68276031ed32d04" providerId="LiveId" clId="{C7BA86AB-43E0-4A8B-B70A-503D0316EBA4}" dt="2023-10-11T15:22:58.188" v="4363" actId="20577"/>
        <pc:sldMkLst>
          <pc:docMk/>
          <pc:sldMk cId="1450608569" sldId="401"/>
        </pc:sldMkLst>
        <pc:spChg chg="mod">
          <ac:chgData name="Bill Lord" userId="b68276031ed32d04" providerId="LiveId" clId="{C7BA86AB-43E0-4A8B-B70A-503D0316EBA4}" dt="2023-10-11T15:22:58.188" v="4363" actId="20577"/>
          <ac:spMkLst>
            <pc:docMk/>
            <pc:sldMk cId="1450608569" sldId="401"/>
            <ac:spMk id="12" creationId="{00000000-0000-0000-0000-000000000000}"/>
          </ac:spMkLst>
        </pc:spChg>
        <pc:grpChg chg="del">
          <ac:chgData name="Bill Lord" userId="b68276031ed32d04" providerId="LiveId" clId="{C7BA86AB-43E0-4A8B-B70A-503D0316EBA4}" dt="2023-10-10T18:41:37.362" v="1158" actId="478"/>
          <ac:grpSpMkLst>
            <pc:docMk/>
            <pc:sldMk cId="1450608569" sldId="401"/>
            <ac:grpSpMk id="14" creationId="{748BB564-A222-2069-4CBB-FF804537911E}"/>
          </ac:grpSpMkLst>
        </pc:grpChg>
      </pc:sldChg>
      <pc:sldChg chg="modSp mod ord">
        <pc:chgData name="Bill Lord" userId="b68276031ed32d04" providerId="LiveId" clId="{C7BA86AB-43E0-4A8B-B70A-503D0316EBA4}" dt="2023-10-11T18:26:48.431" v="6088" actId="20577"/>
        <pc:sldMkLst>
          <pc:docMk/>
          <pc:sldMk cId="2476225242" sldId="423"/>
        </pc:sldMkLst>
        <pc:spChg chg="mod">
          <ac:chgData name="Bill Lord" userId="b68276031ed32d04" providerId="LiveId" clId="{C7BA86AB-43E0-4A8B-B70A-503D0316EBA4}" dt="2023-10-11T18:26:48.431" v="6088" actId="20577"/>
          <ac:spMkLst>
            <pc:docMk/>
            <pc:sldMk cId="2476225242" sldId="423"/>
            <ac:spMk id="6" creationId="{00000000-0000-0000-0000-000000000000}"/>
          </ac:spMkLst>
        </pc:spChg>
      </pc:sldChg>
      <pc:sldChg chg="del">
        <pc:chgData name="Bill Lord" userId="b68276031ed32d04" providerId="LiveId" clId="{C7BA86AB-43E0-4A8B-B70A-503D0316EBA4}" dt="2023-10-11T19:39:17.212" v="6091" actId="47"/>
        <pc:sldMkLst>
          <pc:docMk/>
          <pc:sldMk cId="2660285911" sldId="458"/>
        </pc:sldMkLst>
      </pc:sldChg>
      <pc:sldChg chg="del">
        <pc:chgData name="Bill Lord" userId="b68276031ed32d04" providerId="LiveId" clId="{C7BA86AB-43E0-4A8B-B70A-503D0316EBA4}" dt="2023-10-11T19:39:16.313" v="6090" actId="47"/>
        <pc:sldMkLst>
          <pc:docMk/>
          <pc:sldMk cId="3958774630" sldId="465"/>
        </pc:sldMkLst>
      </pc:sldChg>
      <pc:sldChg chg="addSp delSp modSp add mod">
        <pc:chgData name="Bill Lord" userId="b68276031ed32d04" providerId="LiveId" clId="{C7BA86AB-43E0-4A8B-B70A-503D0316EBA4}" dt="2023-10-10T15:27:25.334" v="413" actId="1035"/>
        <pc:sldMkLst>
          <pc:docMk/>
          <pc:sldMk cId="1388473607" sldId="487"/>
        </pc:sldMkLst>
        <pc:spChg chg="del">
          <ac:chgData name="Bill Lord" userId="b68276031ed32d04" providerId="LiveId" clId="{C7BA86AB-43E0-4A8B-B70A-503D0316EBA4}" dt="2023-10-10T15:14:32.805" v="240" actId="478"/>
          <ac:spMkLst>
            <pc:docMk/>
            <pc:sldMk cId="1388473607" sldId="487"/>
            <ac:spMk id="2" creationId="{A4F20F54-6CD1-193D-84DF-65059DBC3764}"/>
          </ac:spMkLst>
        </pc:spChg>
        <pc:spChg chg="mod">
          <ac:chgData name="Bill Lord" userId="b68276031ed32d04" providerId="LiveId" clId="{C7BA86AB-43E0-4A8B-B70A-503D0316EBA4}" dt="2023-10-10T15:27:01.274" v="347" actId="1035"/>
          <ac:spMkLst>
            <pc:docMk/>
            <pc:sldMk cId="1388473607" sldId="487"/>
            <ac:spMk id="3" creationId="{00000000-0000-0000-0000-000000000000}"/>
          </ac:spMkLst>
        </pc:spChg>
        <pc:spChg chg="add mod">
          <ac:chgData name="Bill Lord" userId="b68276031ed32d04" providerId="LiveId" clId="{C7BA86AB-43E0-4A8B-B70A-503D0316EBA4}" dt="2023-10-10T15:27:25.334" v="413" actId="1035"/>
          <ac:spMkLst>
            <pc:docMk/>
            <pc:sldMk cId="1388473607" sldId="487"/>
            <ac:spMk id="4" creationId="{2ED5529E-A8FD-B22F-C245-6FE7C36163D4}"/>
          </ac:spMkLst>
        </pc:spChg>
        <pc:spChg chg="add del ord">
          <ac:chgData name="Bill Lord" userId="b68276031ed32d04" providerId="LiveId" clId="{C7BA86AB-43E0-4A8B-B70A-503D0316EBA4}" dt="2023-10-10T15:13:36.762" v="239" actId="166"/>
          <ac:spMkLst>
            <pc:docMk/>
            <pc:sldMk cId="1388473607" sldId="487"/>
            <ac:spMk id="5" creationId="{00000000-0000-0000-0000-000000000000}"/>
          </ac:spMkLst>
        </pc:spChg>
        <pc:spChg chg="add mod">
          <ac:chgData name="Bill Lord" userId="b68276031ed32d04" providerId="LiveId" clId="{C7BA86AB-43E0-4A8B-B70A-503D0316EBA4}" dt="2023-10-10T15:27:25.334" v="413" actId="1035"/>
          <ac:spMkLst>
            <pc:docMk/>
            <pc:sldMk cId="1388473607" sldId="487"/>
            <ac:spMk id="6" creationId="{3F688441-8EB8-445E-40CE-54152586EA1A}"/>
          </ac:spMkLst>
        </pc:spChg>
        <pc:spChg chg="mod">
          <ac:chgData name="Bill Lord" userId="b68276031ed32d04" providerId="LiveId" clId="{C7BA86AB-43E0-4A8B-B70A-503D0316EBA4}" dt="2023-10-10T15:27:01.274" v="347" actId="1035"/>
          <ac:spMkLst>
            <pc:docMk/>
            <pc:sldMk cId="1388473607" sldId="487"/>
            <ac:spMk id="7" creationId="{00000000-0000-0000-0000-000000000000}"/>
          </ac:spMkLst>
        </pc:spChg>
        <pc:spChg chg="mod">
          <ac:chgData name="Bill Lord" userId="b68276031ed32d04" providerId="LiveId" clId="{C7BA86AB-43E0-4A8B-B70A-503D0316EBA4}" dt="2023-10-10T15:27:16.870" v="382" actId="1035"/>
          <ac:spMkLst>
            <pc:docMk/>
            <pc:sldMk cId="1388473607" sldId="487"/>
            <ac:spMk id="8" creationId="{00000000-0000-0000-0000-000000000000}"/>
          </ac:spMkLst>
        </pc:spChg>
        <pc:spChg chg="add mod">
          <ac:chgData name="Bill Lord" userId="b68276031ed32d04" providerId="LiveId" clId="{C7BA86AB-43E0-4A8B-B70A-503D0316EBA4}" dt="2023-10-10T15:27:25.334" v="413" actId="1035"/>
          <ac:spMkLst>
            <pc:docMk/>
            <pc:sldMk cId="1388473607" sldId="487"/>
            <ac:spMk id="9" creationId="{F15381B3-921F-9127-E12E-6398FF47C797}"/>
          </ac:spMkLst>
        </pc:spChg>
        <pc:spChg chg="add mod">
          <ac:chgData name="Bill Lord" userId="b68276031ed32d04" providerId="LiveId" clId="{C7BA86AB-43E0-4A8B-B70A-503D0316EBA4}" dt="2023-10-10T15:27:25.334" v="413" actId="1035"/>
          <ac:spMkLst>
            <pc:docMk/>
            <pc:sldMk cId="1388473607" sldId="487"/>
            <ac:spMk id="10" creationId="{4CCB6B70-76F7-FBBA-6B7A-B7DC2E2E061A}"/>
          </ac:spMkLst>
        </pc:spChg>
        <pc:spChg chg="add del mod">
          <ac:chgData name="Bill Lord" userId="b68276031ed32d04" providerId="LiveId" clId="{C7BA86AB-43E0-4A8B-B70A-503D0316EBA4}" dt="2023-10-10T15:26:39.511" v="315"/>
          <ac:spMkLst>
            <pc:docMk/>
            <pc:sldMk cId="1388473607" sldId="487"/>
            <ac:spMk id="11" creationId="{4A5312F3-9B96-F6CD-98EE-AC90F624F9E3}"/>
          </ac:spMkLst>
        </pc:spChg>
        <pc:spChg chg="add mod">
          <ac:chgData name="Bill Lord" userId="b68276031ed32d04" providerId="LiveId" clId="{C7BA86AB-43E0-4A8B-B70A-503D0316EBA4}" dt="2023-10-10T15:26:37.161" v="313" actId="1076"/>
          <ac:spMkLst>
            <pc:docMk/>
            <pc:sldMk cId="1388473607" sldId="487"/>
            <ac:spMk id="12" creationId="{F08F2F4C-C64F-9577-1352-AEEE35EA2C79}"/>
          </ac:spMkLst>
        </pc:spChg>
      </pc:sldChg>
      <pc:sldChg chg="addSp delSp modSp add mod ord">
        <pc:chgData name="Bill Lord" userId="b68276031ed32d04" providerId="LiveId" clId="{C7BA86AB-43E0-4A8B-B70A-503D0316EBA4}" dt="2023-10-11T15:45:11.594" v="4867" actId="1582"/>
        <pc:sldMkLst>
          <pc:docMk/>
          <pc:sldMk cId="4167724586" sldId="488"/>
        </pc:sldMkLst>
        <pc:spChg chg="add del mod">
          <ac:chgData name="Bill Lord" userId="b68276031ed32d04" providerId="LiveId" clId="{C7BA86AB-43E0-4A8B-B70A-503D0316EBA4}" dt="2023-10-11T14:19:27.881" v="4121" actId="478"/>
          <ac:spMkLst>
            <pc:docMk/>
            <pc:sldMk cId="4167724586" sldId="488"/>
            <ac:spMk id="2" creationId="{6ACADB40-1ADC-7FC2-5CFF-AC36E5B714FC}"/>
          </ac:spMkLst>
        </pc:spChg>
        <pc:spChg chg="add mod">
          <ac:chgData name="Bill Lord" userId="b68276031ed32d04" providerId="LiveId" clId="{C7BA86AB-43E0-4A8B-B70A-503D0316EBA4}" dt="2023-10-11T14:19:34.721" v="4122" actId="1076"/>
          <ac:spMkLst>
            <pc:docMk/>
            <pc:sldMk cId="4167724586" sldId="488"/>
            <ac:spMk id="3" creationId="{4D4B2E03-14FE-09E9-070F-8A4F7CC33E28}"/>
          </ac:spMkLst>
        </pc:spChg>
        <pc:spChg chg="add mod">
          <ac:chgData name="Bill Lord" userId="b68276031ed32d04" providerId="LiveId" clId="{C7BA86AB-43E0-4A8B-B70A-503D0316EBA4}" dt="2023-10-11T15:45:11.594" v="4867" actId="1582"/>
          <ac:spMkLst>
            <pc:docMk/>
            <pc:sldMk cId="4167724586" sldId="488"/>
            <ac:spMk id="10" creationId="{27A02E21-33E1-C6A4-AB6E-A3A0549F8824}"/>
          </ac:spMkLst>
        </pc:spChg>
        <pc:spChg chg="del mod">
          <ac:chgData name="Bill Lord" userId="b68276031ed32d04" providerId="LiveId" clId="{C7BA86AB-43E0-4A8B-B70A-503D0316EBA4}" dt="2023-10-11T14:19:56.168" v="4124" actId="478"/>
          <ac:spMkLst>
            <pc:docMk/>
            <pc:sldMk cId="4167724586" sldId="488"/>
            <ac:spMk id="12" creationId="{38551BD6-8DD2-570B-B7F8-26F1624C4024}"/>
          </ac:spMkLst>
        </pc:spChg>
        <pc:spChg chg="add mod">
          <ac:chgData name="Bill Lord" userId="b68276031ed32d04" providerId="LiveId" clId="{C7BA86AB-43E0-4A8B-B70A-503D0316EBA4}" dt="2023-10-11T15:45:11.594" v="4867" actId="1582"/>
          <ac:spMkLst>
            <pc:docMk/>
            <pc:sldMk cId="4167724586" sldId="488"/>
            <ac:spMk id="15" creationId="{45C94091-1234-6161-12A4-64F64D9FA49C}"/>
          </ac:spMkLst>
        </pc:spChg>
        <pc:spChg chg="add mod">
          <ac:chgData name="Bill Lord" userId="b68276031ed32d04" providerId="LiveId" clId="{C7BA86AB-43E0-4A8B-B70A-503D0316EBA4}" dt="2023-10-11T15:39:26.446" v="4791" actId="1076"/>
          <ac:spMkLst>
            <pc:docMk/>
            <pc:sldMk cId="4167724586" sldId="488"/>
            <ac:spMk id="18" creationId="{D357C288-2972-1390-D13A-9C7AE6000340}"/>
          </ac:spMkLst>
        </pc:spChg>
        <pc:grpChg chg="mod">
          <ac:chgData name="Bill Lord" userId="b68276031ed32d04" providerId="LiveId" clId="{C7BA86AB-43E0-4A8B-B70A-503D0316EBA4}" dt="2023-10-11T14:23:04.692" v="4134" actId="1076"/>
          <ac:grpSpMkLst>
            <pc:docMk/>
            <pc:sldMk cId="4167724586" sldId="488"/>
            <ac:grpSpMk id="14" creationId="{07023ECB-AF1F-A3B3-CE1A-0EA7323C622F}"/>
          </ac:grpSpMkLst>
        </pc:grpChg>
        <pc:picChg chg="add del mod modCrop">
          <ac:chgData name="Bill Lord" userId="b68276031ed32d04" providerId="LiveId" clId="{C7BA86AB-43E0-4A8B-B70A-503D0316EBA4}" dt="2023-10-11T14:22:34.352" v="4132" actId="21"/>
          <ac:picMkLst>
            <pc:docMk/>
            <pc:sldMk cId="4167724586" sldId="488"/>
            <ac:picMk id="7" creationId="{1DB56CC7-C00E-2B38-DD02-50B72F2190F6}"/>
          </ac:picMkLst>
        </pc:picChg>
        <pc:picChg chg="mod">
          <ac:chgData name="Bill Lord" userId="b68276031ed32d04" providerId="LiveId" clId="{C7BA86AB-43E0-4A8B-B70A-503D0316EBA4}" dt="2023-10-11T14:23:11.173" v="4135" actId="14100"/>
          <ac:picMkLst>
            <pc:docMk/>
            <pc:sldMk cId="4167724586" sldId="488"/>
            <ac:picMk id="8" creationId="{FAA011DB-8B41-70E6-AED2-B5A5EB0E856C}"/>
          </ac:picMkLst>
        </pc:picChg>
        <pc:cxnChg chg="add mod">
          <ac:chgData name="Bill Lord" userId="b68276031ed32d04" providerId="LiveId" clId="{C7BA86AB-43E0-4A8B-B70A-503D0316EBA4}" dt="2023-10-11T15:45:11.594" v="4867" actId="1582"/>
          <ac:cxnSpMkLst>
            <pc:docMk/>
            <pc:sldMk cId="4167724586" sldId="488"/>
            <ac:cxnSpMk id="17" creationId="{CB2F1400-9434-20E8-6CE7-8DAD3B3CFE94}"/>
          </ac:cxnSpMkLst>
        </pc:cxnChg>
      </pc:sldChg>
      <pc:sldChg chg="add del">
        <pc:chgData name="Bill Lord" userId="b68276031ed32d04" providerId="LiveId" clId="{C7BA86AB-43E0-4A8B-B70A-503D0316EBA4}" dt="2023-10-11T02:02:27.081" v="1563" actId="47"/>
        <pc:sldMkLst>
          <pc:docMk/>
          <pc:sldMk cId="2940085325" sldId="489"/>
        </pc:sldMkLst>
      </pc:sldChg>
      <pc:sldChg chg="modSp mod">
        <pc:chgData name="Bill Lord" userId="b68276031ed32d04" providerId="LiveId" clId="{C7BA86AB-43E0-4A8B-B70A-503D0316EBA4}" dt="2023-10-11T18:17:29.802" v="5998" actId="13926"/>
        <pc:sldMkLst>
          <pc:docMk/>
          <pc:sldMk cId="2296010577" sldId="491"/>
        </pc:sldMkLst>
        <pc:spChg chg="mod">
          <ac:chgData name="Bill Lord" userId="b68276031ed32d04" providerId="LiveId" clId="{C7BA86AB-43E0-4A8B-B70A-503D0316EBA4}" dt="2023-10-11T18:17:29.802" v="5998" actId="13926"/>
          <ac:spMkLst>
            <pc:docMk/>
            <pc:sldMk cId="2296010577" sldId="491"/>
            <ac:spMk id="4" creationId="{00000000-0000-0000-0000-000000000000}"/>
          </ac:spMkLst>
        </pc:spChg>
      </pc:sldChg>
      <pc:sldChg chg="addSp delSp modSp add mod ord setBg modAnim">
        <pc:chgData name="Bill Lord" userId="b68276031ed32d04" providerId="LiveId" clId="{C7BA86AB-43E0-4A8B-B70A-503D0316EBA4}" dt="2023-10-11T01:58:57.213" v="1534" actId="27636"/>
        <pc:sldMkLst>
          <pc:docMk/>
          <pc:sldMk cId="2434877838" sldId="492"/>
        </pc:sldMkLst>
        <pc:spChg chg="add mod">
          <ac:chgData name="Bill Lord" userId="b68276031ed32d04" providerId="LiveId" clId="{C7BA86AB-43E0-4A8B-B70A-503D0316EBA4}" dt="2023-10-10T15:04:06.099" v="149" actId="1037"/>
          <ac:spMkLst>
            <pc:docMk/>
            <pc:sldMk cId="2434877838" sldId="492"/>
            <ac:spMk id="2" creationId="{F5F67DD1-78C6-A7C9-8625-66D762D92AC0}"/>
          </ac:spMkLst>
        </pc:spChg>
        <pc:spChg chg="del">
          <ac:chgData name="Bill Lord" userId="b68276031ed32d04" providerId="LiveId" clId="{C7BA86AB-43E0-4A8B-B70A-503D0316EBA4}" dt="2023-10-10T14:54:54.446" v="19" actId="478"/>
          <ac:spMkLst>
            <pc:docMk/>
            <pc:sldMk cId="2434877838" sldId="492"/>
            <ac:spMk id="5" creationId="{547DDF47-593F-50DC-587C-190D15FE53A2}"/>
          </ac:spMkLst>
        </pc:spChg>
        <pc:spChg chg="add mod ord">
          <ac:chgData name="Bill Lord" userId="b68276031ed32d04" providerId="LiveId" clId="{C7BA86AB-43E0-4A8B-B70A-503D0316EBA4}" dt="2023-10-10T15:03:35.312" v="109" actId="1076"/>
          <ac:spMkLst>
            <pc:docMk/>
            <pc:sldMk cId="2434877838" sldId="492"/>
            <ac:spMk id="7" creationId="{D799B2E3-726E-528C-9268-E14A74ABED7B}"/>
          </ac:spMkLst>
        </pc:spChg>
        <pc:spChg chg="add mod">
          <ac:chgData name="Bill Lord" userId="b68276031ed32d04" providerId="LiveId" clId="{C7BA86AB-43E0-4A8B-B70A-503D0316EBA4}" dt="2023-10-11T01:58:57.213" v="1534" actId="27636"/>
          <ac:spMkLst>
            <pc:docMk/>
            <pc:sldMk cId="2434877838" sldId="492"/>
            <ac:spMk id="8" creationId="{9673C3A3-071B-437B-C7B3-A6CC88A03613}"/>
          </ac:spMkLst>
        </pc:spChg>
        <pc:spChg chg="add mod">
          <ac:chgData name="Bill Lord" userId="b68276031ed32d04" providerId="LiveId" clId="{C7BA86AB-43E0-4A8B-B70A-503D0316EBA4}" dt="2023-10-10T15:01:51.433" v="103" actId="26606"/>
          <ac:spMkLst>
            <pc:docMk/>
            <pc:sldMk cId="2434877838" sldId="492"/>
            <ac:spMk id="9" creationId="{49064AB1-06C5-CFB1-AE10-7B2A9229724A}"/>
          </ac:spMkLst>
        </pc:spChg>
        <pc:spChg chg="add mod">
          <ac:chgData name="Bill Lord" userId="b68276031ed32d04" providerId="LiveId" clId="{C7BA86AB-43E0-4A8B-B70A-503D0316EBA4}" dt="2023-10-10T15:01:51.433" v="103" actId="26606"/>
          <ac:spMkLst>
            <pc:docMk/>
            <pc:sldMk cId="2434877838" sldId="492"/>
            <ac:spMk id="11" creationId="{62583638-FFB1-1040-1BA8-9895F33D0762}"/>
          </ac:spMkLst>
        </pc:spChg>
        <pc:spChg chg="add del">
          <ac:chgData name="Bill Lord" userId="b68276031ed32d04" providerId="LiveId" clId="{C7BA86AB-43E0-4A8B-B70A-503D0316EBA4}" dt="2023-10-10T15:00:55.042" v="89" actId="26606"/>
          <ac:spMkLst>
            <pc:docMk/>
            <pc:sldMk cId="2434877838" sldId="492"/>
            <ac:spMk id="13" creationId="{7301F447-EEF7-48F5-AF73-7566EE7F64AD}"/>
          </ac:spMkLst>
        </pc:spChg>
        <pc:spChg chg="del">
          <ac:chgData name="Bill Lord" userId="b68276031ed32d04" providerId="LiveId" clId="{C7BA86AB-43E0-4A8B-B70A-503D0316EBA4}" dt="2023-10-10T14:54:54.446" v="19" actId="478"/>
          <ac:spMkLst>
            <pc:docMk/>
            <pc:sldMk cId="2434877838" sldId="492"/>
            <ac:spMk id="16" creationId="{0795EEC7-5CA4-6780-D625-196CDCC7F082}"/>
          </ac:spMkLst>
        </pc:spChg>
        <pc:spChg chg="add del">
          <ac:chgData name="Bill Lord" userId="b68276031ed32d04" providerId="LiveId" clId="{C7BA86AB-43E0-4A8B-B70A-503D0316EBA4}" dt="2023-10-10T15:00:55.042" v="89" actId="26606"/>
          <ac:spMkLst>
            <pc:docMk/>
            <pc:sldMk cId="2434877838" sldId="492"/>
            <ac:spMk id="18" creationId="{F7117410-A2A4-4085-9ADC-46744551DBDE}"/>
          </ac:spMkLst>
        </pc:spChg>
        <pc:spChg chg="add del">
          <ac:chgData name="Bill Lord" userId="b68276031ed32d04" providerId="LiveId" clId="{C7BA86AB-43E0-4A8B-B70A-503D0316EBA4}" dt="2023-10-10T15:00:55.042" v="89" actId="26606"/>
          <ac:spMkLst>
            <pc:docMk/>
            <pc:sldMk cId="2434877838" sldId="492"/>
            <ac:spMk id="20" creationId="{99F74EB5-E547-4FB4-95F5-BCC788F3C4A0}"/>
          </ac:spMkLst>
        </pc:spChg>
        <pc:spChg chg="add del">
          <ac:chgData name="Bill Lord" userId="b68276031ed32d04" providerId="LiveId" clId="{C7BA86AB-43E0-4A8B-B70A-503D0316EBA4}" dt="2023-10-10T15:00:59.018" v="91" actId="26606"/>
          <ac:spMkLst>
            <pc:docMk/>
            <pc:sldMk cId="2434877838" sldId="492"/>
            <ac:spMk id="22" creationId="{063BBA22-50EA-4C4D-BE05-F1CE4E63AA56}"/>
          </ac:spMkLst>
        </pc:spChg>
        <pc:spChg chg="add del">
          <ac:chgData name="Bill Lord" userId="b68276031ed32d04" providerId="LiveId" clId="{C7BA86AB-43E0-4A8B-B70A-503D0316EBA4}" dt="2023-10-10T15:00:59.018" v="91" actId="26606"/>
          <ac:spMkLst>
            <pc:docMk/>
            <pc:sldMk cId="2434877838" sldId="492"/>
            <ac:spMk id="23" creationId="{BACC6370-2D7E-4714-9D71-7542949D7D5D}"/>
          </ac:spMkLst>
        </pc:spChg>
        <pc:spChg chg="add del">
          <ac:chgData name="Bill Lord" userId="b68276031ed32d04" providerId="LiveId" clId="{C7BA86AB-43E0-4A8B-B70A-503D0316EBA4}" dt="2023-10-10T15:00:59.018" v="91" actId="26606"/>
          <ac:spMkLst>
            <pc:docMk/>
            <pc:sldMk cId="2434877838" sldId="492"/>
            <ac:spMk id="24" creationId="{F68B3F68-107C-434F-AA38-110D5EA91B85}"/>
          </ac:spMkLst>
        </pc:spChg>
        <pc:spChg chg="add del">
          <ac:chgData name="Bill Lord" userId="b68276031ed32d04" providerId="LiveId" clId="{C7BA86AB-43E0-4A8B-B70A-503D0316EBA4}" dt="2023-10-10T15:00:59.018" v="91" actId="26606"/>
          <ac:spMkLst>
            <pc:docMk/>
            <pc:sldMk cId="2434877838" sldId="492"/>
            <ac:spMk id="25" creationId="{AAD0DBB9-1A4B-4391-81D4-CB19F9AB918A}"/>
          </ac:spMkLst>
        </pc:spChg>
        <pc:spChg chg="add del">
          <ac:chgData name="Bill Lord" userId="b68276031ed32d04" providerId="LiveId" clId="{C7BA86AB-43E0-4A8B-B70A-503D0316EBA4}" dt="2023-10-10T15:01:39.205" v="101" actId="26606"/>
          <ac:spMkLst>
            <pc:docMk/>
            <pc:sldMk cId="2434877838" sldId="492"/>
            <ac:spMk id="26" creationId="{84325C15-4820-4911-B66E-A5F917CFAE58}"/>
          </ac:spMkLst>
        </pc:spChg>
        <pc:spChg chg="add del">
          <ac:chgData name="Bill Lord" userId="b68276031ed32d04" providerId="LiveId" clId="{C7BA86AB-43E0-4A8B-B70A-503D0316EBA4}" dt="2023-10-10T15:01:02.492" v="93" actId="26606"/>
          <ac:spMkLst>
            <pc:docMk/>
            <pc:sldMk cId="2434877838" sldId="492"/>
            <ac:spMk id="27" creationId="{53B021B3-DE93-4AB7-8A18-CF5F1CED88B8}"/>
          </ac:spMkLst>
        </pc:spChg>
        <pc:spChg chg="add del">
          <ac:chgData name="Bill Lord" userId="b68276031ed32d04" providerId="LiveId" clId="{C7BA86AB-43E0-4A8B-B70A-503D0316EBA4}" dt="2023-10-10T15:01:02.492" v="93" actId="26606"/>
          <ac:spMkLst>
            <pc:docMk/>
            <pc:sldMk cId="2434877838" sldId="492"/>
            <ac:spMk id="28" creationId="{52D502E5-F6B4-4D58-B4AE-FC466FF15EE8}"/>
          </ac:spMkLst>
        </pc:spChg>
        <pc:spChg chg="add del">
          <ac:chgData name="Bill Lord" userId="b68276031ed32d04" providerId="LiveId" clId="{C7BA86AB-43E0-4A8B-B70A-503D0316EBA4}" dt="2023-10-10T15:01:02.492" v="93" actId="26606"/>
          <ac:spMkLst>
            <pc:docMk/>
            <pc:sldMk cId="2434877838" sldId="492"/>
            <ac:spMk id="29" creationId="{9DECDBF4-02B6-4BB4-B65B-B8107AD6A9E8}"/>
          </ac:spMkLst>
        </pc:spChg>
        <pc:spChg chg="add del">
          <ac:chgData name="Bill Lord" userId="b68276031ed32d04" providerId="LiveId" clId="{C7BA86AB-43E0-4A8B-B70A-503D0316EBA4}" dt="2023-10-10T15:01:12.339" v="95" actId="26606"/>
          <ac:spMkLst>
            <pc:docMk/>
            <pc:sldMk cId="2434877838" sldId="492"/>
            <ac:spMk id="31" creationId="{AE2B703B-46F9-481A-A605-82E2A828C4FA}"/>
          </ac:spMkLst>
        </pc:spChg>
        <pc:spChg chg="add del">
          <ac:chgData name="Bill Lord" userId="b68276031ed32d04" providerId="LiveId" clId="{C7BA86AB-43E0-4A8B-B70A-503D0316EBA4}" dt="2023-10-10T15:01:12.339" v="95" actId="26606"/>
          <ac:spMkLst>
            <pc:docMk/>
            <pc:sldMk cId="2434877838" sldId="492"/>
            <ac:spMk id="32" creationId="{F13BE4D7-0C3D-4906-B230-A1C5B4665CCF}"/>
          </ac:spMkLst>
        </pc:spChg>
        <pc:spChg chg="add del">
          <ac:chgData name="Bill Lord" userId="b68276031ed32d04" providerId="LiveId" clId="{C7BA86AB-43E0-4A8B-B70A-503D0316EBA4}" dt="2023-10-10T15:01:15.484" v="97" actId="26606"/>
          <ac:spMkLst>
            <pc:docMk/>
            <pc:sldMk cId="2434877838" sldId="492"/>
            <ac:spMk id="34" creationId="{16AC3602-3348-4F31-9E43-076B03514ECB}"/>
          </ac:spMkLst>
        </pc:spChg>
        <pc:spChg chg="add del">
          <ac:chgData name="Bill Lord" userId="b68276031ed32d04" providerId="LiveId" clId="{C7BA86AB-43E0-4A8B-B70A-503D0316EBA4}" dt="2023-10-10T15:01:15.484" v="97" actId="26606"/>
          <ac:spMkLst>
            <pc:docMk/>
            <pc:sldMk cId="2434877838" sldId="492"/>
            <ac:spMk id="35" creationId="{394094B0-A6C9-44BE-9042-66EF0612F625}"/>
          </ac:spMkLst>
        </pc:spChg>
        <pc:spChg chg="add del">
          <ac:chgData name="Bill Lord" userId="b68276031ed32d04" providerId="LiveId" clId="{C7BA86AB-43E0-4A8B-B70A-503D0316EBA4}" dt="2023-10-10T15:01:15.484" v="97" actId="26606"/>
          <ac:spMkLst>
            <pc:docMk/>
            <pc:sldMk cId="2434877838" sldId="492"/>
            <ac:spMk id="36" creationId="{64C2CA96-0B16-4AA7-B340-33044D238597}"/>
          </ac:spMkLst>
        </pc:spChg>
        <pc:spChg chg="add del">
          <ac:chgData name="Bill Lord" userId="b68276031ed32d04" providerId="LiveId" clId="{C7BA86AB-43E0-4A8B-B70A-503D0316EBA4}" dt="2023-10-10T15:01:15.484" v="97" actId="26606"/>
          <ac:spMkLst>
            <pc:docMk/>
            <pc:sldMk cId="2434877838" sldId="492"/>
            <ac:spMk id="37" creationId="{1D50D7A8-F1D5-4306-8A9B-DD7A73EB8BCE}"/>
          </ac:spMkLst>
        </pc:spChg>
        <pc:spChg chg="add del">
          <ac:chgData name="Bill Lord" userId="b68276031ed32d04" providerId="LiveId" clId="{C7BA86AB-43E0-4A8B-B70A-503D0316EBA4}" dt="2023-10-10T15:01:34.917" v="99" actId="26606"/>
          <ac:spMkLst>
            <pc:docMk/>
            <pc:sldMk cId="2434877838" sldId="492"/>
            <ac:spMk id="39" creationId="{A7AE9375-4664-4DB2-922D-2782A6E439AC}"/>
          </ac:spMkLst>
        </pc:spChg>
        <pc:spChg chg="add del">
          <ac:chgData name="Bill Lord" userId="b68276031ed32d04" providerId="LiveId" clId="{C7BA86AB-43E0-4A8B-B70A-503D0316EBA4}" dt="2023-10-10T15:01:39.205" v="101" actId="26606"/>
          <ac:spMkLst>
            <pc:docMk/>
            <pc:sldMk cId="2434877838" sldId="492"/>
            <ac:spMk id="43" creationId="{E5F17139-31EE-46AC-B04F-DBBD852DD6CB}"/>
          </ac:spMkLst>
        </pc:spChg>
        <pc:spChg chg="add del">
          <ac:chgData name="Bill Lord" userId="b68276031ed32d04" providerId="LiveId" clId="{C7BA86AB-43E0-4A8B-B70A-503D0316EBA4}" dt="2023-10-10T15:01:39.205" v="101" actId="26606"/>
          <ac:spMkLst>
            <pc:docMk/>
            <pc:sldMk cId="2434877838" sldId="492"/>
            <ac:spMk id="44" creationId="{AAD42DD4-86F6-4FD2-869F-32D35E310CF6}"/>
          </ac:spMkLst>
        </pc:spChg>
        <pc:spChg chg="add del">
          <ac:chgData name="Bill Lord" userId="b68276031ed32d04" providerId="LiveId" clId="{C7BA86AB-43E0-4A8B-B70A-503D0316EBA4}" dt="2023-10-10T15:01:39.205" v="101" actId="26606"/>
          <ac:spMkLst>
            <pc:docMk/>
            <pc:sldMk cId="2434877838" sldId="492"/>
            <ac:spMk id="45" creationId="{4C36B8C5-0DEB-41B5-911D-572E2E835E3C}"/>
          </ac:spMkLst>
        </pc:spChg>
        <pc:spChg chg="add del">
          <ac:chgData name="Bill Lord" userId="b68276031ed32d04" providerId="LiveId" clId="{C7BA86AB-43E0-4A8B-B70A-503D0316EBA4}" dt="2023-10-10T15:01:39.205" v="101" actId="26606"/>
          <ac:spMkLst>
            <pc:docMk/>
            <pc:sldMk cId="2434877838" sldId="492"/>
            <ac:spMk id="46" creationId="{B5DC987A-A8C7-4C23-9BF5-33E9F6F21DCB}"/>
          </ac:spMkLst>
        </pc:spChg>
        <pc:spChg chg="add del">
          <ac:chgData name="Bill Lord" userId="b68276031ed32d04" providerId="LiveId" clId="{C7BA86AB-43E0-4A8B-B70A-503D0316EBA4}" dt="2023-10-10T15:01:39.205" v="101" actId="26606"/>
          <ac:spMkLst>
            <pc:docMk/>
            <pc:sldMk cId="2434877838" sldId="492"/>
            <ac:spMk id="47" creationId="{F213F2CF-C6DF-4CE1-A6F0-E3B1BFBB0B23}"/>
          </ac:spMkLst>
        </pc:spChg>
        <pc:spChg chg="add del">
          <ac:chgData name="Bill Lord" userId="b68276031ed32d04" providerId="LiveId" clId="{C7BA86AB-43E0-4A8B-B70A-503D0316EBA4}" dt="2023-10-10T15:01:51.433" v="103" actId="26606"/>
          <ac:spMkLst>
            <pc:docMk/>
            <pc:sldMk cId="2434877838" sldId="492"/>
            <ac:spMk id="49" creationId="{A7AE9375-4664-4DB2-922D-2782A6E439AC}"/>
          </ac:spMkLst>
        </pc:spChg>
        <pc:picChg chg="del">
          <ac:chgData name="Bill Lord" userId="b68276031ed32d04" providerId="LiveId" clId="{C7BA86AB-43E0-4A8B-B70A-503D0316EBA4}" dt="2023-10-10T14:54:54.446" v="19" actId="478"/>
          <ac:picMkLst>
            <pc:docMk/>
            <pc:sldMk cId="2434877838" sldId="492"/>
            <ac:picMk id="3" creationId="{E83FF21E-8329-9952-93DA-7E461BF15EE2}"/>
          </ac:picMkLst>
        </pc:picChg>
        <pc:picChg chg="add mod modCrop">
          <ac:chgData name="Bill Lord" userId="b68276031ed32d04" providerId="LiveId" clId="{C7BA86AB-43E0-4A8B-B70A-503D0316EBA4}" dt="2023-10-10T15:01:51.433" v="103" actId="26606"/>
          <ac:picMkLst>
            <pc:docMk/>
            <pc:sldMk cId="2434877838" sldId="492"/>
            <ac:picMk id="4" creationId="{CDBC703E-CB93-6126-DCE3-5D53D668235A}"/>
          </ac:picMkLst>
        </pc:picChg>
        <pc:picChg chg="add mod">
          <ac:chgData name="Bill Lord" userId="b68276031ed32d04" providerId="LiveId" clId="{C7BA86AB-43E0-4A8B-B70A-503D0316EBA4}" dt="2023-10-10T15:01:51.433" v="103" actId="26606"/>
          <ac:picMkLst>
            <pc:docMk/>
            <pc:sldMk cId="2434877838" sldId="492"/>
            <ac:picMk id="6" creationId="{EB3B896E-C583-8AFA-1703-11886CE41661}"/>
          </ac:picMkLst>
        </pc:picChg>
        <pc:picChg chg="add mod">
          <ac:chgData name="Bill Lord" userId="b68276031ed32d04" providerId="LiveId" clId="{C7BA86AB-43E0-4A8B-B70A-503D0316EBA4}" dt="2023-10-10T14:59:53.006" v="73"/>
          <ac:picMkLst>
            <pc:docMk/>
            <pc:sldMk cId="2434877838" sldId="492"/>
            <ac:picMk id="10" creationId="{560FA84D-7450-D20E-7E8B-ECE8E5A964E8}"/>
          </ac:picMkLst>
        </pc:picChg>
        <pc:cxnChg chg="add mod">
          <ac:chgData name="Bill Lord" userId="b68276031ed32d04" providerId="LiveId" clId="{C7BA86AB-43E0-4A8B-B70A-503D0316EBA4}" dt="2023-10-10T15:04:53.392" v="152" actId="1582"/>
          <ac:cxnSpMkLst>
            <pc:docMk/>
            <pc:sldMk cId="2434877838" sldId="492"/>
            <ac:cxnSpMk id="14" creationId="{80CAF9F1-9978-6059-7FD4-377EEA9D4837}"/>
          </ac:cxnSpMkLst>
        </pc:cxnChg>
        <pc:cxnChg chg="add mod">
          <ac:chgData name="Bill Lord" userId="b68276031ed32d04" providerId="LiveId" clId="{C7BA86AB-43E0-4A8B-B70A-503D0316EBA4}" dt="2023-10-10T15:05:12.013" v="155" actId="14100"/>
          <ac:cxnSpMkLst>
            <pc:docMk/>
            <pc:sldMk cId="2434877838" sldId="492"/>
            <ac:cxnSpMk id="15" creationId="{9BDED5B9-1914-E8DB-AC0F-8D79133908F4}"/>
          </ac:cxnSpMkLst>
        </pc:cxnChg>
        <pc:cxnChg chg="add del">
          <ac:chgData name="Bill Lord" userId="b68276031ed32d04" providerId="LiveId" clId="{C7BA86AB-43E0-4A8B-B70A-503D0316EBA4}" dt="2023-10-10T15:01:34.917" v="99" actId="26606"/>
          <ac:cxnSpMkLst>
            <pc:docMk/>
            <pc:sldMk cId="2434877838" sldId="492"/>
            <ac:cxnSpMk id="40" creationId="{EE504C98-6397-41C1-A8D8-2D9C4ED307E0}"/>
          </ac:cxnSpMkLst>
        </pc:cxnChg>
        <pc:cxnChg chg="add del">
          <ac:chgData name="Bill Lord" userId="b68276031ed32d04" providerId="LiveId" clId="{C7BA86AB-43E0-4A8B-B70A-503D0316EBA4}" dt="2023-10-10T15:01:34.917" v="99" actId="26606"/>
          <ac:cxnSpMkLst>
            <pc:docMk/>
            <pc:sldMk cId="2434877838" sldId="492"/>
            <ac:cxnSpMk id="41" creationId="{17C2F6CE-0CF2-4DDD-85F5-96799A328F15}"/>
          </ac:cxnSpMkLst>
        </pc:cxnChg>
        <pc:cxnChg chg="add del">
          <ac:chgData name="Bill Lord" userId="b68276031ed32d04" providerId="LiveId" clId="{C7BA86AB-43E0-4A8B-B70A-503D0316EBA4}" dt="2023-10-10T15:01:51.433" v="103" actId="26606"/>
          <ac:cxnSpMkLst>
            <pc:docMk/>
            <pc:sldMk cId="2434877838" sldId="492"/>
            <ac:cxnSpMk id="50" creationId="{EE504C98-6397-41C1-A8D8-2D9C4ED307E0}"/>
          </ac:cxnSpMkLst>
        </pc:cxnChg>
        <pc:cxnChg chg="add del">
          <ac:chgData name="Bill Lord" userId="b68276031ed32d04" providerId="LiveId" clId="{C7BA86AB-43E0-4A8B-B70A-503D0316EBA4}" dt="2023-10-10T15:01:51.433" v="103" actId="26606"/>
          <ac:cxnSpMkLst>
            <pc:docMk/>
            <pc:sldMk cId="2434877838" sldId="492"/>
            <ac:cxnSpMk id="51" creationId="{17C2F6CE-0CF2-4DDD-85F5-96799A328F15}"/>
          </ac:cxnSpMkLst>
        </pc:cxnChg>
      </pc:sldChg>
      <pc:sldChg chg="add del">
        <pc:chgData name="Bill Lord" userId="b68276031ed32d04" providerId="LiveId" clId="{C7BA86AB-43E0-4A8B-B70A-503D0316EBA4}" dt="2023-10-11T02:02:32.281" v="1564" actId="47"/>
        <pc:sldMkLst>
          <pc:docMk/>
          <pc:sldMk cId="4282740982" sldId="494"/>
        </pc:sldMkLst>
      </pc:sldChg>
      <pc:sldChg chg="del">
        <pc:chgData name="Bill Lord" userId="b68276031ed32d04" providerId="LiveId" clId="{C7BA86AB-43E0-4A8B-B70A-503D0316EBA4}" dt="2023-10-11T02:17:28.483" v="1634" actId="2696"/>
        <pc:sldMkLst>
          <pc:docMk/>
          <pc:sldMk cId="3068741277" sldId="500"/>
        </pc:sldMkLst>
      </pc:sldChg>
      <pc:sldChg chg="add del">
        <pc:chgData name="Bill Lord" userId="b68276031ed32d04" providerId="LiveId" clId="{C7BA86AB-43E0-4A8B-B70A-503D0316EBA4}" dt="2023-10-11T02:18:13.415" v="1636" actId="47"/>
        <pc:sldMkLst>
          <pc:docMk/>
          <pc:sldMk cId="3973429113" sldId="500"/>
        </pc:sldMkLst>
      </pc:sldChg>
      <pc:sldChg chg="del">
        <pc:chgData name="Bill Lord" userId="b68276031ed32d04" providerId="LiveId" clId="{C7BA86AB-43E0-4A8B-B70A-503D0316EBA4}" dt="2023-10-11T01:51:09.360" v="1499" actId="47"/>
        <pc:sldMkLst>
          <pc:docMk/>
          <pc:sldMk cId="3021204291" sldId="503"/>
        </pc:sldMkLst>
      </pc:sldChg>
      <pc:sldChg chg="add del ord">
        <pc:chgData name="Bill Lord" userId="b68276031ed32d04" providerId="LiveId" clId="{C7BA86AB-43E0-4A8B-B70A-503D0316EBA4}" dt="2023-10-11T19:39:31.558" v="6107" actId="47"/>
        <pc:sldMkLst>
          <pc:docMk/>
          <pc:sldMk cId="910430750" sldId="505"/>
        </pc:sldMkLst>
      </pc:sldChg>
      <pc:sldChg chg="add ord">
        <pc:chgData name="Bill Lord" userId="b68276031ed32d04" providerId="LiveId" clId="{C7BA86AB-43E0-4A8B-B70A-503D0316EBA4}" dt="2023-10-11T15:17:58.061" v="4352"/>
        <pc:sldMkLst>
          <pc:docMk/>
          <pc:sldMk cId="360614175" sldId="517"/>
        </pc:sldMkLst>
      </pc:sldChg>
      <pc:sldChg chg="del">
        <pc:chgData name="Bill Lord" userId="b68276031ed32d04" providerId="LiveId" clId="{C7BA86AB-43E0-4A8B-B70A-503D0316EBA4}" dt="2023-10-11T02:17:28.483" v="1634" actId="2696"/>
        <pc:sldMkLst>
          <pc:docMk/>
          <pc:sldMk cId="1901670181" sldId="517"/>
        </pc:sldMkLst>
      </pc:sldChg>
      <pc:sldChg chg="add">
        <pc:chgData name="Bill Lord" userId="b68276031ed32d04" providerId="LiveId" clId="{C7BA86AB-43E0-4A8B-B70A-503D0316EBA4}" dt="2023-10-11T02:17:52.228" v="1635"/>
        <pc:sldMkLst>
          <pc:docMk/>
          <pc:sldMk cId="2849342909" sldId="518"/>
        </pc:sldMkLst>
      </pc:sldChg>
      <pc:sldChg chg="del">
        <pc:chgData name="Bill Lord" userId="b68276031ed32d04" providerId="LiveId" clId="{C7BA86AB-43E0-4A8B-B70A-503D0316EBA4}" dt="2023-10-11T02:17:28.483" v="1634" actId="2696"/>
        <pc:sldMkLst>
          <pc:docMk/>
          <pc:sldMk cId="3933861141" sldId="518"/>
        </pc:sldMkLst>
      </pc:sldChg>
      <pc:sldChg chg="addSp modSp mod">
        <pc:chgData name="Bill Lord" userId="b68276031ed32d04" providerId="LiveId" clId="{C7BA86AB-43E0-4A8B-B70A-503D0316EBA4}" dt="2023-10-11T18:10:54.978" v="5945" actId="1076"/>
        <pc:sldMkLst>
          <pc:docMk/>
          <pc:sldMk cId="1471114429" sldId="520"/>
        </pc:sldMkLst>
        <pc:picChg chg="add mod">
          <ac:chgData name="Bill Lord" userId="b68276031ed32d04" providerId="LiveId" clId="{C7BA86AB-43E0-4A8B-B70A-503D0316EBA4}" dt="2023-10-11T18:10:50.375" v="5944" actId="1076"/>
          <ac:picMkLst>
            <pc:docMk/>
            <pc:sldMk cId="1471114429" sldId="520"/>
            <ac:picMk id="4" creationId="{9907BF2B-E1BB-8D1A-1492-FF6819F250CF}"/>
          </ac:picMkLst>
        </pc:picChg>
        <pc:picChg chg="mod">
          <ac:chgData name="Bill Lord" userId="b68276031ed32d04" providerId="LiveId" clId="{C7BA86AB-43E0-4A8B-B70A-503D0316EBA4}" dt="2023-10-11T18:10:54.978" v="5945" actId="1076"/>
          <ac:picMkLst>
            <pc:docMk/>
            <pc:sldMk cId="1471114429" sldId="520"/>
            <ac:picMk id="6" creationId="{00000000-0000-0000-0000-000000000000}"/>
          </ac:picMkLst>
        </pc:picChg>
      </pc:sldChg>
      <pc:sldChg chg="del">
        <pc:chgData name="Bill Lord" userId="b68276031ed32d04" providerId="LiveId" clId="{C7BA86AB-43E0-4A8B-B70A-503D0316EBA4}" dt="2023-10-11T19:39:19.041" v="6093" actId="47"/>
        <pc:sldMkLst>
          <pc:docMk/>
          <pc:sldMk cId="577713109" sldId="524"/>
        </pc:sldMkLst>
      </pc:sldChg>
      <pc:sldChg chg="del">
        <pc:chgData name="Bill Lord" userId="b68276031ed32d04" providerId="LiveId" clId="{C7BA86AB-43E0-4A8B-B70A-503D0316EBA4}" dt="2023-10-11T19:39:19.717" v="6094" actId="47"/>
        <pc:sldMkLst>
          <pc:docMk/>
          <pc:sldMk cId="3723133284" sldId="526"/>
        </pc:sldMkLst>
      </pc:sldChg>
      <pc:sldChg chg="del">
        <pc:chgData name="Bill Lord" userId="b68276031ed32d04" providerId="LiveId" clId="{C7BA86AB-43E0-4A8B-B70A-503D0316EBA4}" dt="2023-10-11T19:39:20.648" v="6095" actId="47"/>
        <pc:sldMkLst>
          <pc:docMk/>
          <pc:sldMk cId="3736051856" sldId="527"/>
        </pc:sldMkLst>
      </pc:sldChg>
      <pc:sldChg chg="del">
        <pc:chgData name="Bill Lord" userId="b68276031ed32d04" providerId="LiveId" clId="{C7BA86AB-43E0-4A8B-B70A-503D0316EBA4}" dt="2023-10-11T01:50:36.493" v="1497" actId="47"/>
        <pc:sldMkLst>
          <pc:docMk/>
          <pc:sldMk cId="2382424928" sldId="528"/>
        </pc:sldMkLst>
      </pc:sldChg>
      <pc:sldChg chg="add">
        <pc:chgData name="Bill Lord" userId="b68276031ed32d04" providerId="LiveId" clId="{C7BA86AB-43E0-4A8B-B70A-503D0316EBA4}" dt="2023-10-11T02:17:52.228" v="1635"/>
        <pc:sldMkLst>
          <pc:docMk/>
          <pc:sldMk cId="1984956903" sldId="530"/>
        </pc:sldMkLst>
      </pc:sldChg>
      <pc:sldChg chg="del">
        <pc:chgData name="Bill Lord" userId="b68276031ed32d04" providerId="LiveId" clId="{C7BA86AB-43E0-4A8B-B70A-503D0316EBA4}" dt="2023-10-11T02:17:28.483" v="1634" actId="2696"/>
        <pc:sldMkLst>
          <pc:docMk/>
          <pc:sldMk cId="4141349341" sldId="530"/>
        </pc:sldMkLst>
      </pc:sldChg>
      <pc:sldChg chg="del ord">
        <pc:chgData name="Bill Lord" userId="b68276031ed32d04" providerId="LiveId" clId="{C7BA86AB-43E0-4A8B-B70A-503D0316EBA4}" dt="2023-10-11T19:39:22.146" v="6097" actId="47"/>
        <pc:sldMkLst>
          <pc:docMk/>
          <pc:sldMk cId="777259571" sldId="531"/>
        </pc:sldMkLst>
      </pc:sldChg>
      <pc:sldChg chg="del ord">
        <pc:chgData name="Bill Lord" userId="b68276031ed32d04" providerId="LiveId" clId="{C7BA86AB-43E0-4A8B-B70A-503D0316EBA4}" dt="2023-10-11T19:39:25.878" v="6101" actId="47"/>
        <pc:sldMkLst>
          <pc:docMk/>
          <pc:sldMk cId="2136712382" sldId="532"/>
        </pc:sldMkLst>
      </pc:sldChg>
      <pc:sldChg chg="del">
        <pc:chgData name="Bill Lord" userId="b68276031ed32d04" providerId="LiveId" clId="{C7BA86AB-43E0-4A8B-B70A-503D0316EBA4}" dt="2023-10-11T02:14:17.651" v="1594" actId="47"/>
        <pc:sldMkLst>
          <pc:docMk/>
          <pc:sldMk cId="295532593" sldId="533"/>
        </pc:sldMkLst>
      </pc:sldChg>
      <pc:sldChg chg="modSp add mod">
        <pc:chgData name="Bill Lord" userId="b68276031ed32d04" providerId="LiveId" clId="{C7BA86AB-43E0-4A8B-B70A-503D0316EBA4}" dt="2023-10-11T18:22:29.550" v="6054" actId="20578"/>
        <pc:sldMkLst>
          <pc:docMk/>
          <pc:sldMk cId="1076290700" sldId="534"/>
        </pc:sldMkLst>
        <pc:spChg chg="mod">
          <ac:chgData name="Bill Lord" userId="b68276031ed32d04" providerId="LiveId" clId="{C7BA86AB-43E0-4A8B-B70A-503D0316EBA4}" dt="2023-10-11T18:21:34.788" v="6053" actId="20577"/>
          <ac:spMkLst>
            <pc:docMk/>
            <pc:sldMk cId="1076290700" sldId="534"/>
            <ac:spMk id="2" creationId="{D709D5AD-A186-4E4B-C566-D34F7ABBE685}"/>
          </ac:spMkLst>
        </pc:spChg>
        <pc:spChg chg="mod">
          <ac:chgData name="Bill Lord" userId="b68276031ed32d04" providerId="LiveId" clId="{C7BA86AB-43E0-4A8B-B70A-503D0316EBA4}" dt="2023-10-11T18:22:29.550" v="6054" actId="20578"/>
          <ac:spMkLst>
            <pc:docMk/>
            <pc:sldMk cId="1076290700" sldId="534"/>
            <ac:spMk id="5" creationId="{DF5DF3EA-1490-F3C4-C204-45320BFBC25B}"/>
          </ac:spMkLst>
        </pc:spChg>
      </pc:sldChg>
      <pc:sldChg chg="del">
        <pc:chgData name="Bill Lord" userId="b68276031ed32d04" providerId="LiveId" clId="{C7BA86AB-43E0-4A8B-B70A-503D0316EBA4}" dt="2023-10-11T02:17:28.483" v="1634" actId="2696"/>
        <pc:sldMkLst>
          <pc:docMk/>
          <pc:sldMk cId="1180283808" sldId="534"/>
        </pc:sldMkLst>
      </pc:sldChg>
      <pc:sldChg chg="del">
        <pc:chgData name="Bill Lord" userId="b68276031ed32d04" providerId="LiveId" clId="{C7BA86AB-43E0-4A8B-B70A-503D0316EBA4}" dt="2023-10-11T02:17:28.483" v="1634" actId="2696"/>
        <pc:sldMkLst>
          <pc:docMk/>
          <pc:sldMk cId="720836512" sldId="535"/>
        </pc:sldMkLst>
      </pc:sldChg>
      <pc:sldChg chg="add">
        <pc:chgData name="Bill Lord" userId="b68276031ed32d04" providerId="LiveId" clId="{C7BA86AB-43E0-4A8B-B70A-503D0316EBA4}" dt="2023-10-11T02:17:52.228" v="1635"/>
        <pc:sldMkLst>
          <pc:docMk/>
          <pc:sldMk cId="3627607535" sldId="535"/>
        </pc:sldMkLst>
      </pc:sldChg>
      <pc:sldChg chg="add">
        <pc:chgData name="Bill Lord" userId="b68276031ed32d04" providerId="LiveId" clId="{C7BA86AB-43E0-4A8B-B70A-503D0316EBA4}" dt="2023-10-11T02:17:52.228" v="1635"/>
        <pc:sldMkLst>
          <pc:docMk/>
          <pc:sldMk cId="1776385776" sldId="536"/>
        </pc:sldMkLst>
      </pc:sldChg>
      <pc:sldChg chg="del">
        <pc:chgData name="Bill Lord" userId="b68276031ed32d04" providerId="LiveId" clId="{C7BA86AB-43E0-4A8B-B70A-503D0316EBA4}" dt="2023-10-11T02:17:28.483" v="1634" actId="2696"/>
        <pc:sldMkLst>
          <pc:docMk/>
          <pc:sldMk cId="2274831712" sldId="536"/>
        </pc:sldMkLst>
      </pc:sldChg>
      <pc:sldChg chg="del">
        <pc:chgData name="Bill Lord" userId="b68276031ed32d04" providerId="LiveId" clId="{C7BA86AB-43E0-4A8B-B70A-503D0316EBA4}" dt="2023-10-11T02:17:28.483" v="1634" actId="2696"/>
        <pc:sldMkLst>
          <pc:docMk/>
          <pc:sldMk cId="1502886895" sldId="537"/>
        </pc:sldMkLst>
      </pc:sldChg>
      <pc:sldChg chg="addSp delSp modSp add mod ord">
        <pc:chgData name="Bill Lord" userId="b68276031ed32d04" providerId="LiveId" clId="{C7BA86AB-43E0-4A8B-B70A-503D0316EBA4}" dt="2023-10-11T15:18:17.163" v="4354" actId="478"/>
        <pc:sldMkLst>
          <pc:docMk/>
          <pc:sldMk cId="2639428772" sldId="537"/>
        </pc:sldMkLst>
        <pc:spChg chg="add del mod">
          <ac:chgData name="Bill Lord" userId="b68276031ed32d04" providerId="LiveId" clId="{C7BA86AB-43E0-4A8B-B70A-503D0316EBA4}" dt="2023-10-11T15:18:17.163" v="4354" actId="478"/>
          <ac:spMkLst>
            <pc:docMk/>
            <pc:sldMk cId="2639428772" sldId="537"/>
            <ac:spMk id="4" creationId="{C3C81028-2327-8CA6-0B70-14035249D579}"/>
          </ac:spMkLst>
        </pc:spChg>
        <pc:spChg chg="del">
          <ac:chgData name="Bill Lord" userId="b68276031ed32d04" providerId="LiveId" clId="{C7BA86AB-43E0-4A8B-B70A-503D0316EBA4}" dt="2023-10-11T15:18:15.300" v="4353" actId="478"/>
          <ac:spMkLst>
            <pc:docMk/>
            <pc:sldMk cId="2639428772" sldId="537"/>
            <ac:spMk id="8" creationId="{9ED8E56E-F575-69A6-26D4-8E615EEE8A8B}"/>
          </ac:spMkLst>
        </pc:spChg>
      </pc:sldChg>
      <pc:sldChg chg="del">
        <pc:chgData name="Bill Lord" userId="b68276031ed32d04" providerId="LiveId" clId="{C7BA86AB-43E0-4A8B-B70A-503D0316EBA4}" dt="2023-10-11T01:50:24.776" v="1496" actId="47"/>
        <pc:sldMkLst>
          <pc:docMk/>
          <pc:sldMk cId="941634999" sldId="538"/>
        </pc:sldMkLst>
      </pc:sldChg>
      <pc:sldChg chg="del">
        <pc:chgData name="Bill Lord" userId="b68276031ed32d04" providerId="LiveId" clId="{C7BA86AB-43E0-4A8B-B70A-503D0316EBA4}" dt="2023-10-11T01:50:02.458" v="1495" actId="47"/>
        <pc:sldMkLst>
          <pc:docMk/>
          <pc:sldMk cId="3910159976" sldId="539"/>
        </pc:sldMkLst>
      </pc:sldChg>
      <pc:sldChg chg="del ord">
        <pc:chgData name="Bill Lord" userId="b68276031ed32d04" providerId="LiveId" clId="{C7BA86AB-43E0-4A8B-B70A-503D0316EBA4}" dt="2023-10-11T19:39:30.607" v="6106" actId="47"/>
        <pc:sldMkLst>
          <pc:docMk/>
          <pc:sldMk cId="3669042354" sldId="543"/>
        </pc:sldMkLst>
      </pc:sldChg>
      <pc:sldChg chg="add del ord">
        <pc:chgData name="Bill Lord" userId="b68276031ed32d04" providerId="LiveId" clId="{C7BA86AB-43E0-4A8B-B70A-503D0316EBA4}" dt="2023-10-11T19:39:21.514" v="6096" actId="47"/>
        <pc:sldMkLst>
          <pc:docMk/>
          <pc:sldMk cId="4187118657" sldId="545"/>
        </pc:sldMkLst>
      </pc:sldChg>
      <pc:sldChg chg="del ord">
        <pc:chgData name="Bill Lord" userId="b68276031ed32d04" providerId="LiveId" clId="{C7BA86AB-43E0-4A8B-B70A-503D0316EBA4}" dt="2023-10-11T19:39:22.968" v="6098" actId="47"/>
        <pc:sldMkLst>
          <pc:docMk/>
          <pc:sldMk cId="3137975371" sldId="546"/>
        </pc:sldMkLst>
      </pc:sldChg>
      <pc:sldChg chg="del ord">
        <pc:chgData name="Bill Lord" userId="b68276031ed32d04" providerId="LiveId" clId="{C7BA86AB-43E0-4A8B-B70A-503D0316EBA4}" dt="2023-10-11T19:39:26.763" v="6102" actId="47"/>
        <pc:sldMkLst>
          <pc:docMk/>
          <pc:sldMk cId="1467061609" sldId="547"/>
        </pc:sldMkLst>
      </pc:sldChg>
      <pc:sldChg chg="del ord">
        <pc:chgData name="Bill Lord" userId="b68276031ed32d04" providerId="LiveId" clId="{C7BA86AB-43E0-4A8B-B70A-503D0316EBA4}" dt="2023-10-11T19:39:24.785" v="6100" actId="47"/>
        <pc:sldMkLst>
          <pc:docMk/>
          <pc:sldMk cId="368452713" sldId="548"/>
        </pc:sldMkLst>
      </pc:sldChg>
      <pc:sldChg chg="del ord">
        <pc:chgData name="Bill Lord" userId="b68276031ed32d04" providerId="LiveId" clId="{C7BA86AB-43E0-4A8B-B70A-503D0316EBA4}" dt="2023-10-11T19:39:23.838" v="6099" actId="47"/>
        <pc:sldMkLst>
          <pc:docMk/>
          <pc:sldMk cId="1664809748" sldId="549"/>
        </pc:sldMkLst>
      </pc:sldChg>
      <pc:sldChg chg="del ord">
        <pc:chgData name="Bill Lord" userId="b68276031ed32d04" providerId="LiveId" clId="{C7BA86AB-43E0-4A8B-B70A-503D0316EBA4}" dt="2023-10-11T19:39:27.496" v="6103" actId="47"/>
        <pc:sldMkLst>
          <pc:docMk/>
          <pc:sldMk cId="1319197914" sldId="550"/>
        </pc:sldMkLst>
      </pc:sldChg>
      <pc:sldChg chg="del ord">
        <pc:chgData name="Bill Lord" userId="b68276031ed32d04" providerId="LiveId" clId="{C7BA86AB-43E0-4A8B-B70A-503D0316EBA4}" dt="2023-10-11T19:39:29.229" v="6105" actId="47"/>
        <pc:sldMkLst>
          <pc:docMk/>
          <pc:sldMk cId="182518186" sldId="551"/>
        </pc:sldMkLst>
      </pc:sldChg>
      <pc:sldChg chg="del ord">
        <pc:chgData name="Bill Lord" userId="b68276031ed32d04" providerId="LiveId" clId="{C7BA86AB-43E0-4A8B-B70A-503D0316EBA4}" dt="2023-10-11T19:39:28.392" v="6104" actId="47"/>
        <pc:sldMkLst>
          <pc:docMk/>
          <pc:sldMk cId="4277298064" sldId="552"/>
        </pc:sldMkLst>
      </pc:sldChg>
      <pc:sldChg chg="del">
        <pc:chgData name="Bill Lord" userId="b68276031ed32d04" providerId="LiveId" clId="{C7BA86AB-43E0-4A8B-B70A-503D0316EBA4}" dt="2023-10-11T15:19:01.452" v="4355" actId="47"/>
        <pc:sldMkLst>
          <pc:docMk/>
          <pc:sldMk cId="4115354989" sldId="553"/>
        </pc:sldMkLst>
      </pc:sldChg>
      <pc:sldChg chg="add del">
        <pc:chgData name="Bill Lord" userId="b68276031ed32d04" providerId="LiveId" clId="{C7BA86AB-43E0-4A8B-B70A-503D0316EBA4}" dt="2023-10-11T19:39:44.410" v="6112" actId="47"/>
        <pc:sldMkLst>
          <pc:docMk/>
          <pc:sldMk cId="2579456481" sldId="554"/>
        </pc:sldMkLst>
      </pc:sldChg>
      <pc:sldChg chg="del">
        <pc:chgData name="Bill Lord" userId="b68276031ed32d04" providerId="LiveId" clId="{C7BA86AB-43E0-4A8B-B70A-503D0316EBA4}" dt="2023-10-11T19:39:14.907" v="6089" actId="47"/>
        <pc:sldMkLst>
          <pc:docMk/>
          <pc:sldMk cId="978522385" sldId="555"/>
        </pc:sldMkLst>
      </pc:sldChg>
      <pc:sldChg chg="del">
        <pc:chgData name="Bill Lord" userId="b68276031ed32d04" providerId="LiveId" clId="{C7BA86AB-43E0-4A8B-B70A-503D0316EBA4}" dt="2023-10-11T02:22:53.009" v="1684" actId="47"/>
        <pc:sldMkLst>
          <pc:docMk/>
          <pc:sldMk cId="2430597875" sldId="556"/>
        </pc:sldMkLst>
      </pc:sldChg>
      <pc:sldChg chg="del">
        <pc:chgData name="Bill Lord" userId="b68276031ed32d04" providerId="LiveId" clId="{C7BA86AB-43E0-4A8B-B70A-503D0316EBA4}" dt="2023-10-11T01:51:03.410" v="1498" actId="47"/>
        <pc:sldMkLst>
          <pc:docMk/>
          <pc:sldMk cId="2854330229" sldId="557"/>
        </pc:sldMkLst>
      </pc:sldChg>
      <pc:sldChg chg="modSp add del mod">
        <pc:chgData name="Bill Lord" userId="b68276031ed32d04" providerId="LiveId" clId="{C7BA86AB-43E0-4A8B-B70A-503D0316EBA4}" dt="2023-10-11T02:02:02.265" v="1562" actId="47"/>
        <pc:sldMkLst>
          <pc:docMk/>
          <pc:sldMk cId="3283577565" sldId="558"/>
        </pc:sldMkLst>
        <pc:picChg chg="mod">
          <ac:chgData name="Bill Lord" userId="b68276031ed32d04" providerId="LiveId" clId="{C7BA86AB-43E0-4A8B-B70A-503D0316EBA4}" dt="2023-10-10T18:46:11.096" v="1205" actId="1076"/>
          <ac:picMkLst>
            <pc:docMk/>
            <pc:sldMk cId="3283577565" sldId="558"/>
            <ac:picMk id="15" creationId="{7950A59E-43E6-17B6-C0B6-22C5C4AEF945}"/>
          </ac:picMkLst>
        </pc:picChg>
      </pc:sldChg>
      <pc:sldChg chg="modSp add del mod">
        <pc:chgData name="Bill Lord" userId="b68276031ed32d04" providerId="LiveId" clId="{C7BA86AB-43E0-4A8B-B70A-503D0316EBA4}" dt="2023-10-10T18:47:59.834" v="1210" actId="47"/>
        <pc:sldMkLst>
          <pc:docMk/>
          <pc:sldMk cId="3969871510" sldId="559"/>
        </pc:sldMkLst>
        <pc:picChg chg="mod">
          <ac:chgData name="Bill Lord" userId="b68276031ed32d04" providerId="LiveId" clId="{C7BA86AB-43E0-4A8B-B70A-503D0316EBA4}" dt="2023-10-10T18:47:36.605" v="1209" actId="1076"/>
          <ac:picMkLst>
            <pc:docMk/>
            <pc:sldMk cId="3969871510" sldId="559"/>
            <ac:picMk id="6" creationId="{FABC6E10-F973-6077-2A1B-6A650D31955B}"/>
          </ac:picMkLst>
        </pc:picChg>
      </pc:sldChg>
      <pc:sldChg chg="add del">
        <pc:chgData name="Bill Lord" userId="b68276031ed32d04" providerId="LiveId" clId="{C7BA86AB-43E0-4A8B-B70A-503D0316EBA4}" dt="2023-10-11T02:02:37.214" v="1565" actId="47"/>
        <pc:sldMkLst>
          <pc:docMk/>
          <pc:sldMk cId="2178312012" sldId="560"/>
        </pc:sldMkLst>
      </pc:sldChg>
      <pc:sldChg chg="add del">
        <pc:chgData name="Bill Lord" userId="b68276031ed32d04" providerId="LiveId" clId="{C7BA86AB-43E0-4A8B-B70A-503D0316EBA4}" dt="2023-10-10T14:54:38.909" v="15" actId="2890"/>
        <pc:sldMkLst>
          <pc:docMk/>
          <pc:sldMk cId="2684117112" sldId="561"/>
        </pc:sldMkLst>
      </pc:sldChg>
      <pc:sldChg chg="addSp delSp modSp add mod ord">
        <pc:chgData name="Bill Lord" userId="b68276031ed32d04" providerId="LiveId" clId="{C7BA86AB-43E0-4A8B-B70A-503D0316EBA4}" dt="2023-10-11T14:28:55.194" v="4151" actId="207"/>
        <pc:sldMkLst>
          <pc:docMk/>
          <pc:sldMk cId="3727859287" sldId="561"/>
        </pc:sldMkLst>
        <pc:spChg chg="del">
          <ac:chgData name="Bill Lord" userId="b68276031ed32d04" providerId="LiveId" clId="{C7BA86AB-43E0-4A8B-B70A-503D0316EBA4}" dt="2023-10-10T17:21:14.599" v="511" actId="478"/>
          <ac:spMkLst>
            <pc:docMk/>
            <pc:sldMk cId="3727859287" sldId="561"/>
            <ac:spMk id="5" creationId="{547DDF47-593F-50DC-587C-190D15FE53A2}"/>
          </ac:spMkLst>
        </pc:spChg>
        <pc:spChg chg="add mod">
          <ac:chgData name="Bill Lord" userId="b68276031ed32d04" providerId="LiveId" clId="{C7BA86AB-43E0-4A8B-B70A-503D0316EBA4}" dt="2023-10-10T17:33:45.198" v="694" actId="207"/>
          <ac:spMkLst>
            <pc:docMk/>
            <pc:sldMk cId="3727859287" sldId="561"/>
            <ac:spMk id="7" creationId="{1B5A3324-3B0D-F3AC-37E8-5A762244F448}"/>
          </ac:spMkLst>
        </pc:spChg>
        <pc:spChg chg="add mod">
          <ac:chgData name="Bill Lord" userId="b68276031ed32d04" providerId="LiveId" clId="{C7BA86AB-43E0-4A8B-B70A-503D0316EBA4}" dt="2023-10-10T17:34:02.588" v="696" actId="1076"/>
          <ac:spMkLst>
            <pc:docMk/>
            <pc:sldMk cId="3727859287" sldId="561"/>
            <ac:spMk id="8" creationId="{6BC7F299-51BD-4FE3-0CC5-58830C4727FF}"/>
          </ac:spMkLst>
        </pc:spChg>
        <pc:spChg chg="add mod">
          <ac:chgData name="Bill Lord" userId="b68276031ed32d04" providerId="LiveId" clId="{C7BA86AB-43E0-4A8B-B70A-503D0316EBA4}" dt="2023-10-10T17:36:01.223" v="730" actId="14100"/>
          <ac:spMkLst>
            <pc:docMk/>
            <pc:sldMk cId="3727859287" sldId="561"/>
            <ac:spMk id="9" creationId="{15532B09-02ED-1EBD-EBD5-B77D06A731EB}"/>
          </ac:spMkLst>
        </pc:spChg>
        <pc:spChg chg="add mod">
          <ac:chgData name="Bill Lord" userId="b68276031ed32d04" providerId="LiveId" clId="{C7BA86AB-43E0-4A8B-B70A-503D0316EBA4}" dt="2023-10-10T17:38:10.628" v="806" actId="1076"/>
          <ac:spMkLst>
            <pc:docMk/>
            <pc:sldMk cId="3727859287" sldId="561"/>
            <ac:spMk id="10" creationId="{26A74E6A-1087-3E4D-A030-1B4E794BD184}"/>
          </ac:spMkLst>
        </pc:spChg>
        <pc:spChg chg="add mod">
          <ac:chgData name="Bill Lord" userId="b68276031ed32d04" providerId="LiveId" clId="{C7BA86AB-43E0-4A8B-B70A-503D0316EBA4}" dt="2023-10-10T17:39:47.818" v="844" actId="1076"/>
          <ac:spMkLst>
            <pc:docMk/>
            <pc:sldMk cId="3727859287" sldId="561"/>
            <ac:spMk id="11" creationId="{FB4A6E85-26DC-1728-C28D-CBFE2FC1B9A6}"/>
          </ac:spMkLst>
        </pc:spChg>
        <pc:spChg chg="add mod">
          <ac:chgData name="Bill Lord" userId="b68276031ed32d04" providerId="LiveId" clId="{C7BA86AB-43E0-4A8B-B70A-503D0316EBA4}" dt="2023-10-10T17:41:29.512" v="850" actId="20577"/>
          <ac:spMkLst>
            <pc:docMk/>
            <pc:sldMk cId="3727859287" sldId="561"/>
            <ac:spMk id="12" creationId="{D1375847-88FA-28E3-E9EA-BE56FDC1316F}"/>
          </ac:spMkLst>
        </pc:spChg>
        <pc:spChg chg="add mod">
          <ac:chgData name="Bill Lord" userId="b68276031ed32d04" providerId="LiveId" clId="{C7BA86AB-43E0-4A8B-B70A-503D0316EBA4}" dt="2023-10-11T14:28:55.194" v="4151" actId="207"/>
          <ac:spMkLst>
            <pc:docMk/>
            <pc:sldMk cId="3727859287" sldId="561"/>
            <ac:spMk id="13" creationId="{B3F46CE5-1E71-9455-0545-0E3D0C68470E}"/>
          </ac:spMkLst>
        </pc:spChg>
        <pc:spChg chg="mod ord">
          <ac:chgData name="Bill Lord" userId="b68276031ed32d04" providerId="LiveId" clId="{C7BA86AB-43E0-4A8B-B70A-503D0316EBA4}" dt="2023-10-10T17:40:31.189" v="845" actId="14100"/>
          <ac:spMkLst>
            <pc:docMk/>
            <pc:sldMk cId="3727859287" sldId="561"/>
            <ac:spMk id="16" creationId="{0795EEC7-5CA4-6780-D625-196CDCC7F082}"/>
          </ac:spMkLst>
        </pc:spChg>
        <pc:picChg chg="del">
          <ac:chgData name="Bill Lord" userId="b68276031ed32d04" providerId="LiveId" clId="{C7BA86AB-43E0-4A8B-B70A-503D0316EBA4}" dt="2023-10-10T17:21:08.806" v="510" actId="478"/>
          <ac:picMkLst>
            <pc:docMk/>
            <pc:sldMk cId="3727859287" sldId="561"/>
            <ac:picMk id="3" creationId="{E83FF21E-8329-9952-93DA-7E461BF15EE2}"/>
          </ac:picMkLst>
        </pc:picChg>
        <pc:picChg chg="add del mod modCrop">
          <ac:chgData name="Bill Lord" userId="b68276031ed32d04" providerId="LiveId" clId="{C7BA86AB-43E0-4A8B-B70A-503D0316EBA4}" dt="2023-10-10T17:21:19.423" v="512" actId="21"/>
          <ac:picMkLst>
            <pc:docMk/>
            <pc:sldMk cId="3727859287" sldId="561"/>
            <ac:picMk id="4" creationId="{A40E9893-8336-1BF1-4F9F-083C22D06DE7}"/>
          </ac:picMkLst>
        </pc:picChg>
        <pc:picChg chg="mod">
          <ac:chgData name="Bill Lord" userId="b68276031ed32d04" providerId="LiveId" clId="{C7BA86AB-43E0-4A8B-B70A-503D0316EBA4}" dt="2023-10-10T17:21:37.120" v="514" actId="14100"/>
          <ac:picMkLst>
            <pc:docMk/>
            <pc:sldMk cId="3727859287" sldId="561"/>
            <ac:picMk id="6" creationId="{05F16260-7B6B-D76C-4FE5-AD4B5A43641D}"/>
          </ac:picMkLst>
        </pc:picChg>
      </pc:sldChg>
      <pc:sldChg chg="add del">
        <pc:chgData name="Bill Lord" userId="b68276031ed32d04" providerId="LiveId" clId="{C7BA86AB-43E0-4A8B-B70A-503D0316EBA4}" dt="2023-10-10T14:54:26.413" v="13" actId="2890"/>
        <pc:sldMkLst>
          <pc:docMk/>
          <pc:sldMk cId="4006036377" sldId="561"/>
        </pc:sldMkLst>
      </pc:sldChg>
      <pc:sldChg chg="addSp delSp modSp add mod">
        <pc:chgData name="Bill Lord" userId="b68276031ed32d04" providerId="LiveId" clId="{C7BA86AB-43E0-4A8B-B70A-503D0316EBA4}" dt="2023-10-11T14:28:47.771" v="4150" actId="207"/>
        <pc:sldMkLst>
          <pc:docMk/>
          <pc:sldMk cId="228599103" sldId="562"/>
        </pc:sldMkLst>
        <pc:spChg chg="del mod ord">
          <ac:chgData name="Bill Lord" userId="b68276031ed32d04" providerId="LiveId" clId="{C7BA86AB-43E0-4A8B-B70A-503D0316EBA4}" dt="2023-10-11T14:07:06.604" v="3782" actId="478"/>
          <ac:spMkLst>
            <pc:docMk/>
            <pc:sldMk cId="228599103" sldId="562"/>
            <ac:spMk id="7" creationId="{1B5A3324-3B0D-F3AC-37E8-5A762244F448}"/>
          </ac:spMkLst>
        </pc:spChg>
        <pc:spChg chg="mod ord">
          <ac:chgData name="Bill Lord" userId="b68276031ed32d04" providerId="LiveId" clId="{C7BA86AB-43E0-4A8B-B70A-503D0316EBA4}" dt="2023-10-11T14:06:23.916" v="3780" actId="1076"/>
          <ac:spMkLst>
            <pc:docMk/>
            <pc:sldMk cId="228599103" sldId="562"/>
            <ac:spMk id="8" creationId="{6BC7F299-51BD-4FE3-0CC5-58830C4727FF}"/>
          </ac:spMkLst>
        </pc:spChg>
        <pc:spChg chg="del mod ord">
          <ac:chgData name="Bill Lord" userId="b68276031ed32d04" providerId="LiveId" clId="{C7BA86AB-43E0-4A8B-B70A-503D0316EBA4}" dt="2023-10-11T14:07:00.126" v="3781" actId="478"/>
          <ac:spMkLst>
            <pc:docMk/>
            <pc:sldMk cId="228599103" sldId="562"/>
            <ac:spMk id="9" creationId="{15532B09-02ED-1EBD-EBD5-B77D06A731EB}"/>
          </ac:spMkLst>
        </pc:spChg>
        <pc:spChg chg="mod ord">
          <ac:chgData name="Bill Lord" userId="b68276031ed32d04" providerId="LiveId" clId="{C7BA86AB-43E0-4A8B-B70A-503D0316EBA4}" dt="2023-10-11T14:09:27.246" v="4005" actId="207"/>
          <ac:spMkLst>
            <pc:docMk/>
            <pc:sldMk cId="228599103" sldId="562"/>
            <ac:spMk id="10" creationId="{26A74E6A-1087-3E4D-A030-1B4E794BD184}"/>
          </ac:spMkLst>
        </pc:spChg>
        <pc:spChg chg="del">
          <ac:chgData name="Bill Lord" userId="b68276031ed32d04" providerId="LiveId" clId="{C7BA86AB-43E0-4A8B-B70A-503D0316EBA4}" dt="2023-10-10T17:55:01.213" v="879" actId="478"/>
          <ac:spMkLst>
            <pc:docMk/>
            <pc:sldMk cId="228599103" sldId="562"/>
            <ac:spMk id="11" creationId="{FB4A6E85-26DC-1728-C28D-CBFE2FC1B9A6}"/>
          </ac:spMkLst>
        </pc:spChg>
        <pc:spChg chg="del mod">
          <ac:chgData name="Bill Lord" userId="b68276031ed32d04" providerId="LiveId" clId="{C7BA86AB-43E0-4A8B-B70A-503D0316EBA4}" dt="2023-10-10T17:58:12.318" v="881" actId="478"/>
          <ac:spMkLst>
            <pc:docMk/>
            <pc:sldMk cId="228599103" sldId="562"/>
            <ac:spMk id="12" creationId="{D1375847-88FA-28E3-E9EA-BE56FDC1316F}"/>
          </ac:spMkLst>
        </pc:spChg>
        <pc:spChg chg="add mod">
          <ac:chgData name="Bill Lord" userId="b68276031ed32d04" providerId="LiveId" clId="{C7BA86AB-43E0-4A8B-B70A-503D0316EBA4}" dt="2023-10-11T14:28:47.771" v="4150" actId="207"/>
          <ac:spMkLst>
            <pc:docMk/>
            <pc:sldMk cId="228599103" sldId="562"/>
            <ac:spMk id="15" creationId="{9DF87C72-C85E-2402-F0BE-F5B7A1C5A74C}"/>
          </ac:spMkLst>
        </pc:spChg>
        <pc:spChg chg="mod">
          <ac:chgData name="Bill Lord" userId="b68276031ed32d04" providerId="LiveId" clId="{C7BA86AB-43E0-4A8B-B70A-503D0316EBA4}" dt="2023-10-11T14:08:35.711" v="3918" actId="14100"/>
          <ac:spMkLst>
            <pc:docMk/>
            <pc:sldMk cId="228599103" sldId="562"/>
            <ac:spMk id="16" creationId="{0795EEC7-5CA4-6780-D625-196CDCC7F082}"/>
          </ac:spMkLst>
        </pc:spChg>
        <pc:picChg chg="add del mod ord modCrop">
          <ac:chgData name="Bill Lord" userId="b68276031ed32d04" providerId="LiveId" clId="{C7BA86AB-43E0-4A8B-B70A-503D0316EBA4}" dt="2023-10-10T17:52:05.834" v="860" actId="21"/>
          <ac:picMkLst>
            <pc:docMk/>
            <pc:sldMk cId="228599103" sldId="562"/>
            <ac:picMk id="3" creationId="{7BD4830A-4A02-2AF4-DBCD-3ECFFABFB58E}"/>
          </ac:picMkLst>
        </pc:picChg>
        <pc:picChg chg="del mod ord">
          <ac:chgData name="Bill Lord" userId="b68276031ed32d04" providerId="LiveId" clId="{C7BA86AB-43E0-4A8B-B70A-503D0316EBA4}" dt="2023-10-11T14:04:37.504" v="3767" actId="478"/>
          <ac:picMkLst>
            <pc:docMk/>
            <pc:sldMk cId="228599103" sldId="562"/>
            <ac:picMk id="4" creationId="{F721BC10-8B1B-8D36-5647-0EECD6DD4B03}"/>
          </ac:picMkLst>
        </pc:picChg>
        <pc:picChg chg="del mod">
          <ac:chgData name="Bill Lord" userId="b68276031ed32d04" providerId="LiveId" clId="{C7BA86AB-43E0-4A8B-B70A-503D0316EBA4}" dt="2023-10-10T17:51:12.387" v="853" actId="478"/>
          <ac:picMkLst>
            <pc:docMk/>
            <pc:sldMk cId="228599103" sldId="562"/>
            <ac:picMk id="6" creationId="{05F16260-7B6B-D76C-4FE5-AD4B5A43641D}"/>
          </ac:picMkLst>
        </pc:picChg>
        <pc:picChg chg="add del mod modCrop">
          <ac:chgData name="Bill Lord" userId="b68276031ed32d04" providerId="LiveId" clId="{C7BA86AB-43E0-4A8B-B70A-503D0316EBA4}" dt="2023-10-11T14:05:43.132" v="3776" actId="21"/>
          <ac:picMkLst>
            <pc:docMk/>
            <pc:sldMk cId="228599103" sldId="562"/>
            <ac:picMk id="13" creationId="{2443B25F-2099-83DF-438A-D0D6924D9304}"/>
          </ac:picMkLst>
        </pc:picChg>
        <pc:picChg chg="mod">
          <ac:chgData name="Bill Lord" userId="b68276031ed32d04" providerId="LiveId" clId="{C7BA86AB-43E0-4A8B-B70A-503D0316EBA4}" dt="2023-10-11T14:05:53.461" v="3777" actId="1076"/>
          <ac:picMkLst>
            <pc:docMk/>
            <pc:sldMk cId="228599103" sldId="562"/>
            <ac:picMk id="14" creationId="{CFACDF8D-EB29-2FF1-E808-FE10BB873FCD}"/>
          </ac:picMkLst>
        </pc:picChg>
      </pc:sldChg>
      <pc:sldChg chg="addSp delSp modSp add mod ord">
        <pc:chgData name="Bill Lord" userId="b68276031ed32d04" providerId="LiveId" clId="{C7BA86AB-43E0-4A8B-B70A-503D0316EBA4}" dt="2023-10-11T15:59:10.428" v="4928"/>
        <pc:sldMkLst>
          <pc:docMk/>
          <pc:sldMk cId="4025442933" sldId="563"/>
        </pc:sldMkLst>
        <pc:spChg chg="mod">
          <ac:chgData name="Bill Lord" userId="b68276031ed32d04" providerId="LiveId" clId="{C7BA86AB-43E0-4A8B-B70A-503D0316EBA4}" dt="2023-10-10T18:32:29.437" v="962" actId="1076"/>
          <ac:spMkLst>
            <pc:docMk/>
            <pc:sldMk cId="4025442933" sldId="563"/>
            <ac:spMk id="8" creationId="{6BC7F299-51BD-4FE3-0CC5-58830C4727FF}"/>
          </ac:spMkLst>
        </pc:spChg>
        <pc:spChg chg="mod">
          <ac:chgData name="Bill Lord" userId="b68276031ed32d04" providerId="LiveId" clId="{C7BA86AB-43E0-4A8B-B70A-503D0316EBA4}" dt="2023-10-10T18:33:15.980" v="967" actId="1076"/>
          <ac:spMkLst>
            <pc:docMk/>
            <pc:sldMk cId="4025442933" sldId="563"/>
            <ac:spMk id="9" creationId="{15532B09-02ED-1EBD-EBD5-B77D06A731EB}"/>
          </ac:spMkLst>
        </pc:spChg>
        <pc:spChg chg="mod">
          <ac:chgData name="Bill Lord" userId="b68276031ed32d04" providerId="LiveId" clId="{C7BA86AB-43E0-4A8B-B70A-503D0316EBA4}" dt="2023-10-10T18:33:26.666" v="968" actId="1076"/>
          <ac:spMkLst>
            <pc:docMk/>
            <pc:sldMk cId="4025442933" sldId="563"/>
            <ac:spMk id="10" creationId="{26A74E6A-1087-3E4D-A030-1B4E794BD184}"/>
          </ac:spMkLst>
        </pc:spChg>
        <pc:spChg chg="mod">
          <ac:chgData name="Bill Lord" userId="b68276031ed32d04" providerId="LiveId" clId="{C7BA86AB-43E0-4A8B-B70A-503D0316EBA4}" dt="2023-10-10T18:39:22.114" v="1155" actId="14100"/>
          <ac:spMkLst>
            <pc:docMk/>
            <pc:sldMk cId="4025442933" sldId="563"/>
            <ac:spMk id="16" creationId="{0795EEC7-5CA4-6780-D625-196CDCC7F082}"/>
          </ac:spMkLst>
        </pc:spChg>
        <pc:spChg chg="add mod">
          <ac:chgData name="Bill Lord" userId="b68276031ed32d04" providerId="LiveId" clId="{C7BA86AB-43E0-4A8B-B70A-503D0316EBA4}" dt="2023-10-11T14:29:03.512" v="4152" actId="207"/>
          <ac:spMkLst>
            <pc:docMk/>
            <pc:sldMk cId="4025442933" sldId="563"/>
            <ac:spMk id="20" creationId="{F1F9F13E-6282-4595-CB4F-D897E787D54E}"/>
          </ac:spMkLst>
        </pc:spChg>
        <pc:grpChg chg="add mod">
          <ac:chgData name="Bill Lord" userId="b68276031ed32d04" providerId="LiveId" clId="{C7BA86AB-43E0-4A8B-B70A-503D0316EBA4}" dt="2023-10-10T18:32:05.655" v="960" actId="1035"/>
          <ac:grpSpMkLst>
            <pc:docMk/>
            <pc:sldMk cId="4025442933" sldId="563"/>
            <ac:grpSpMk id="13" creationId="{14D5A92F-961C-CC90-54DE-79A9AA1E3A6E}"/>
          </ac:grpSpMkLst>
        </pc:grpChg>
        <pc:grpChg chg="add mod">
          <ac:chgData name="Bill Lord" userId="b68276031ed32d04" providerId="LiveId" clId="{C7BA86AB-43E0-4A8B-B70A-503D0316EBA4}" dt="2023-10-10T18:33:07.105" v="966" actId="1076"/>
          <ac:grpSpMkLst>
            <pc:docMk/>
            <pc:sldMk cId="4025442933" sldId="563"/>
            <ac:grpSpMk id="14" creationId="{1BEFF0AA-EAAD-D664-4151-90A37C02D726}"/>
          </ac:grpSpMkLst>
        </pc:grpChg>
        <pc:picChg chg="add del mod modCrop">
          <ac:chgData name="Bill Lord" userId="b68276031ed32d04" providerId="LiveId" clId="{C7BA86AB-43E0-4A8B-B70A-503D0316EBA4}" dt="2023-10-10T18:25:57.715" v="889" actId="21"/>
          <ac:picMkLst>
            <pc:docMk/>
            <pc:sldMk cId="4025442933" sldId="563"/>
            <ac:picMk id="3" creationId="{0DE418EF-A228-FA60-3658-BE0579918B43}"/>
          </ac:picMkLst>
        </pc:picChg>
        <pc:picChg chg="del">
          <ac:chgData name="Bill Lord" userId="b68276031ed32d04" providerId="LiveId" clId="{C7BA86AB-43E0-4A8B-B70A-503D0316EBA4}" dt="2023-10-10T18:25:13.465" v="883" actId="478"/>
          <ac:picMkLst>
            <pc:docMk/>
            <pc:sldMk cId="4025442933" sldId="563"/>
            <ac:picMk id="4" creationId="{F721BC10-8B1B-8D36-5647-0EECD6DD4B03}"/>
          </ac:picMkLst>
        </pc:picChg>
        <pc:picChg chg="mod ord">
          <ac:chgData name="Bill Lord" userId="b68276031ed32d04" providerId="LiveId" clId="{C7BA86AB-43E0-4A8B-B70A-503D0316EBA4}" dt="2023-10-10T18:26:21.817" v="892" actId="167"/>
          <ac:picMkLst>
            <pc:docMk/>
            <pc:sldMk cId="4025442933" sldId="563"/>
            <ac:picMk id="5" creationId="{7591D759-83A0-239E-4CE5-16DD11EB8BB1}"/>
          </ac:picMkLst>
        </pc:picChg>
        <pc:cxnChg chg="add mod">
          <ac:chgData name="Bill Lord" userId="b68276031ed32d04" providerId="LiveId" clId="{C7BA86AB-43E0-4A8B-B70A-503D0316EBA4}" dt="2023-10-10T18:31:56.630" v="943" actId="164"/>
          <ac:cxnSpMkLst>
            <pc:docMk/>
            <pc:sldMk cId="4025442933" sldId="563"/>
            <ac:cxnSpMk id="11" creationId="{78648584-5B76-8E70-3BD5-F1A378B207BB}"/>
          </ac:cxnSpMkLst>
        </pc:cxnChg>
        <pc:cxnChg chg="add mod">
          <ac:chgData name="Bill Lord" userId="b68276031ed32d04" providerId="LiveId" clId="{C7BA86AB-43E0-4A8B-B70A-503D0316EBA4}" dt="2023-10-10T18:31:56.630" v="943" actId="164"/>
          <ac:cxnSpMkLst>
            <pc:docMk/>
            <pc:sldMk cId="4025442933" sldId="563"/>
            <ac:cxnSpMk id="12" creationId="{B59FF81A-B49C-273D-6AC3-FCF21E8AF1F1}"/>
          </ac:cxnSpMkLst>
        </pc:cxnChg>
        <pc:cxnChg chg="mod">
          <ac:chgData name="Bill Lord" userId="b68276031ed32d04" providerId="LiveId" clId="{C7BA86AB-43E0-4A8B-B70A-503D0316EBA4}" dt="2023-10-10T18:32:52.150" v="964"/>
          <ac:cxnSpMkLst>
            <pc:docMk/>
            <pc:sldMk cId="4025442933" sldId="563"/>
            <ac:cxnSpMk id="15" creationId="{4DECDE32-0980-FE4B-5EF0-4A021FC9F1E5}"/>
          </ac:cxnSpMkLst>
        </pc:cxnChg>
        <pc:cxnChg chg="mod">
          <ac:chgData name="Bill Lord" userId="b68276031ed32d04" providerId="LiveId" clId="{C7BA86AB-43E0-4A8B-B70A-503D0316EBA4}" dt="2023-10-10T18:32:52.150" v="964"/>
          <ac:cxnSpMkLst>
            <pc:docMk/>
            <pc:sldMk cId="4025442933" sldId="563"/>
            <ac:cxnSpMk id="17" creationId="{BA6E7859-2CE5-292C-D812-19D59D8DA690}"/>
          </ac:cxnSpMkLst>
        </pc:cxnChg>
        <pc:cxnChg chg="add">
          <ac:chgData name="Bill Lord" userId="b68276031ed32d04" providerId="LiveId" clId="{C7BA86AB-43E0-4A8B-B70A-503D0316EBA4}" dt="2023-10-10T18:33:41.442" v="969" actId="11529"/>
          <ac:cxnSpMkLst>
            <pc:docMk/>
            <pc:sldMk cId="4025442933" sldId="563"/>
            <ac:cxnSpMk id="19" creationId="{0FD0D593-7A0A-9FB5-770A-B1B220A4623B}"/>
          </ac:cxnSpMkLst>
        </pc:cxnChg>
      </pc:sldChg>
      <pc:sldChg chg="addSp delSp modSp add mod">
        <pc:chgData name="Bill Lord" userId="b68276031ed32d04" providerId="LiveId" clId="{C7BA86AB-43E0-4A8B-B70A-503D0316EBA4}" dt="2023-10-11T14:29:11.805" v="4153" actId="207"/>
        <pc:sldMkLst>
          <pc:docMk/>
          <pc:sldMk cId="1380760767" sldId="564"/>
        </pc:sldMkLst>
        <pc:spChg chg="del">
          <ac:chgData name="Bill Lord" userId="b68276031ed32d04" providerId="LiveId" clId="{C7BA86AB-43E0-4A8B-B70A-503D0316EBA4}" dt="2023-10-10T19:05:09.609" v="1213" actId="478"/>
          <ac:spMkLst>
            <pc:docMk/>
            <pc:sldMk cId="1380760767" sldId="564"/>
            <ac:spMk id="7" creationId="{1B5A3324-3B0D-F3AC-37E8-5A762244F448}"/>
          </ac:spMkLst>
        </pc:spChg>
        <pc:spChg chg="del">
          <ac:chgData name="Bill Lord" userId="b68276031ed32d04" providerId="LiveId" clId="{C7BA86AB-43E0-4A8B-B70A-503D0316EBA4}" dt="2023-10-10T19:05:09.609" v="1213" actId="478"/>
          <ac:spMkLst>
            <pc:docMk/>
            <pc:sldMk cId="1380760767" sldId="564"/>
            <ac:spMk id="8" creationId="{6BC7F299-51BD-4FE3-0CC5-58830C4727FF}"/>
          </ac:spMkLst>
        </pc:spChg>
        <pc:spChg chg="del">
          <ac:chgData name="Bill Lord" userId="b68276031ed32d04" providerId="LiveId" clId="{C7BA86AB-43E0-4A8B-B70A-503D0316EBA4}" dt="2023-10-10T19:05:09.609" v="1213" actId="478"/>
          <ac:spMkLst>
            <pc:docMk/>
            <pc:sldMk cId="1380760767" sldId="564"/>
            <ac:spMk id="9" creationId="{15532B09-02ED-1EBD-EBD5-B77D06A731EB}"/>
          </ac:spMkLst>
        </pc:spChg>
        <pc:spChg chg="del">
          <ac:chgData name="Bill Lord" userId="b68276031ed32d04" providerId="LiveId" clId="{C7BA86AB-43E0-4A8B-B70A-503D0316EBA4}" dt="2023-10-10T19:05:09.609" v="1213" actId="478"/>
          <ac:spMkLst>
            <pc:docMk/>
            <pc:sldMk cId="1380760767" sldId="564"/>
            <ac:spMk id="10" creationId="{26A74E6A-1087-3E4D-A030-1B4E794BD184}"/>
          </ac:spMkLst>
        </pc:spChg>
        <pc:spChg chg="del ord">
          <ac:chgData name="Bill Lord" userId="b68276031ed32d04" providerId="LiveId" clId="{C7BA86AB-43E0-4A8B-B70A-503D0316EBA4}" dt="2023-10-10T19:14:22.588" v="1233" actId="21"/>
          <ac:spMkLst>
            <pc:docMk/>
            <pc:sldMk cId="1380760767" sldId="564"/>
            <ac:spMk id="16" creationId="{0795EEC7-5CA4-6780-D625-196CDCC7F082}"/>
          </ac:spMkLst>
        </pc:spChg>
        <pc:spChg chg="add mod">
          <ac:chgData name="Bill Lord" userId="b68276031ed32d04" providerId="LiveId" clId="{C7BA86AB-43E0-4A8B-B70A-503D0316EBA4}" dt="2023-10-10T19:14:59.922" v="1237" actId="1582"/>
          <ac:spMkLst>
            <pc:docMk/>
            <pc:sldMk cId="1380760767" sldId="564"/>
            <ac:spMk id="21" creationId="{BC76B0FA-5B20-1647-0B59-E2393F00E83D}"/>
          </ac:spMkLst>
        </pc:spChg>
        <pc:spChg chg="add mod">
          <ac:chgData name="Bill Lord" userId="b68276031ed32d04" providerId="LiveId" clId="{C7BA86AB-43E0-4A8B-B70A-503D0316EBA4}" dt="2023-10-10T19:15:37.554" v="1248" actId="1038"/>
          <ac:spMkLst>
            <pc:docMk/>
            <pc:sldMk cId="1380760767" sldId="564"/>
            <ac:spMk id="23" creationId="{EBEDA3E7-B27C-ACE2-D55C-D9B6603EC44C}"/>
          </ac:spMkLst>
        </pc:spChg>
        <pc:spChg chg="add mod">
          <ac:chgData name="Bill Lord" userId="b68276031ed32d04" providerId="LiveId" clId="{C7BA86AB-43E0-4A8B-B70A-503D0316EBA4}" dt="2023-10-10T19:19:39.878" v="1252" actId="14100"/>
          <ac:spMkLst>
            <pc:docMk/>
            <pc:sldMk cId="1380760767" sldId="564"/>
            <ac:spMk id="24" creationId="{38B53944-8845-1083-120F-0CA5BF15BDA3}"/>
          </ac:spMkLst>
        </pc:spChg>
        <pc:spChg chg="add mod">
          <ac:chgData name="Bill Lord" userId="b68276031ed32d04" providerId="LiveId" clId="{C7BA86AB-43E0-4A8B-B70A-503D0316EBA4}" dt="2023-10-10T19:20:08.676" v="1255" actId="14100"/>
          <ac:spMkLst>
            <pc:docMk/>
            <pc:sldMk cId="1380760767" sldId="564"/>
            <ac:spMk id="25" creationId="{860D3082-BE20-5E0A-DE96-FE8D9F150575}"/>
          </ac:spMkLst>
        </pc:spChg>
        <pc:spChg chg="add mod">
          <ac:chgData name="Bill Lord" userId="b68276031ed32d04" providerId="LiveId" clId="{C7BA86AB-43E0-4A8B-B70A-503D0316EBA4}" dt="2023-10-10T19:21:02.085" v="1258" actId="14100"/>
          <ac:spMkLst>
            <pc:docMk/>
            <pc:sldMk cId="1380760767" sldId="564"/>
            <ac:spMk id="26" creationId="{AC728997-4FA5-E1FD-325F-BAE40A04C193}"/>
          </ac:spMkLst>
        </pc:spChg>
        <pc:spChg chg="add mod">
          <ac:chgData name="Bill Lord" userId="b68276031ed32d04" providerId="LiveId" clId="{C7BA86AB-43E0-4A8B-B70A-503D0316EBA4}" dt="2023-10-10T19:21:53.252" v="1261" actId="14100"/>
          <ac:spMkLst>
            <pc:docMk/>
            <pc:sldMk cId="1380760767" sldId="564"/>
            <ac:spMk id="27" creationId="{F5296240-D2E1-44DE-3843-3BD61609F26C}"/>
          </ac:spMkLst>
        </pc:spChg>
        <pc:spChg chg="add mod">
          <ac:chgData name="Bill Lord" userId="b68276031ed32d04" providerId="LiveId" clId="{C7BA86AB-43E0-4A8B-B70A-503D0316EBA4}" dt="2023-10-10T19:23:55.250" v="1284" actId="1076"/>
          <ac:spMkLst>
            <pc:docMk/>
            <pc:sldMk cId="1380760767" sldId="564"/>
            <ac:spMk id="28" creationId="{5BCA58B5-F681-B1F3-C36C-0FC2866DE104}"/>
          </ac:spMkLst>
        </pc:spChg>
        <pc:spChg chg="add mod">
          <ac:chgData name="Bill Lord" userId="b68276031ed32d04" providerId="LiveId" clId="{C7BA86AB-43E0-4A8B-B70A-503D0316EBA4}" dt="2023-10-11T14:29:11.805" v="4153" actId="207"/>
          <ac:spMkLst>
            <pc:docMk/>
            <pc:sldMk cId="1380760767" sldId="564"/>
            <ac:spMk id="29" creationId="{85E95187-BAB8-CF7A-DCAE-0E4C7C461D95}"/>
          </ac:spMkLst>
        </pc:spChg>
        <pc:grpChg chg="del">
          <ac:chgData name="Bill Lord" userId="b68276031ed32d04" providerId="LiveId" clId="{C7BA86AB-43E0-4A8B-B70A-503D0316EBA4}" dt="2023-10-10T19:05:14.220" v="1214" actId="478"/>
          <ac:grpSpMkLst>
            <pc:docMk/>
            <pc:sldMk cId="1380760767" sldId="564"/>
            <ac:grpSpMk id="13" creationId="{14D5A92F-961C-CC90-54DE-79A9AA1E3A6E}"/>
          </ac:grpSpMkLst>
        </pc:grpChg>
        <pc:grpChg chg="del">
          <ac:chgData name="Bill Lord" userId="b68276031ed32d04" providerId="LiveId" clId="{C7BA86AB-43E0-4A8B-B70A-503D0316EBA4}" dt="2023-10-10T19:05:09.609" v="1213" actId="478"/>
          <ac:grpSpMkLst>
            <pc:docMk/>
            <pc:sldMk cId="1380760767" sldId="564"/>
            <ac:grpSpMk id="14" creationId="{1BEFF0AA-EAAD-D664-4151-90A37C02D726}"/>
          </ac:grpSpMkLst>
        </pc:grpChg>
        <pc:picChg chg="add del mod modCrop">
          <ac:chgData name="Bill Lord" userId="b68276031ed32d04" providerId="LiveId" clId="{C7BA86AB-43E0-4A8B-B70A-503D0316EBA4}" dt="2023-10-10T19:06:23.585" v="1220" actId="21"/>
          <ac:picMkLst>
            <pc:docMk/>
            <pc:sldMk cId="1380760767" sldId="564"/>
            <ac:picMk id="3" creationId="{90F291D4-1AD3-1F4A-27BE-B0C819F575E5}"/>
          </ac:picMkLst>
        </pc:picChg>
        <pc:picChg chg="mod">
          <ac:chgData name="Bill Lord" userId="b68276031ed32d04" providerId="LiveId" clId="{C7BA86AB-43E0-4A8B-B70A-503D0316EBA4}" dt="2023-10-10T19:06:41.950" v="1222" actId="14100"/>
          <ac:picMkLst>
            <pc:docMk/>
            <pc:sldMk cId="1380760767" sldId="564"/>
            <ac:picMk id="4" creationId="{4272F6CF-272D-5734-1D6E-21F39054E4B8}"/>
          </ac:picMkLst>
        </pc:picChg>
        <pc:picChg chg="del">
          <ac:chgData name="Bill Lord" userId="b68276031ed32d04" providerId="LiveId" clId="{C7BA86AB-43E0-4A8B-B70A-503D0316EBA4}" dt="2023-10-10T19:05:02.223" v="1212" actId="478"/>
          <ac:picMkLst>
            <pc:docMk/>
            <pc:sldMk cId="1380760767" sldId="564"/>
            <ac:picMk id="5" creationId="{7591D759-83A0-239E-4CE5-16DD11EB8BB1}"/>
          </ac:picMkLst>
        </pc:picChg>
        <pc:picChg chg="add del mod modCrop">
          <ac:chgData name="Bill Lord" userId="b68276031ed32d04" providerId="LiveId" clId="{C7BA86AB-43E0-4A8B-B70A-503D0316EBA4}" dt="2023-10-10T19:12:19.777" v="1230" actId="21"/>
          <ac:picMkLst>
            <pc:docMk/>
            <pc:sldMk cId="1380760767" sldId="564"/>
            <ac:picMk id="18" creationId="{98934B8C-B9D9-B59F-AAB1-D3D40C6E1B5F}"/>
          </ac:picMkLst>
        </pc:picChg>
        <pc:picChg chg="mod">
          <ac:chgData name="Bill Lord" userId="b68276031ed32d04" providerId="LiveId" clId="{C7BA86AB-43E0-4A8B-B70A-503D0316EBA4}" dt="2023-10-10T19:12:43.334" v="1232" actId="1076"/>
          <ac:picMkLst>
            <pc:docMk/>
            <pc:sldMk cId="1380760767" sldId="564"/>
            <ac:picMk id="20" creationId="{0BD74B4C-F841-C3F1-CCF6-E631C37F2798}"/>
          </ac:picMkLst>
        </pc:picChg>
        <pc:picChg chg="add mod">
          <ac:chgData name="Bill Lord" userId="b68276031ed32d04" providerId="LiveId" clId="{C7BA86AB-43E0-4A8B-B70A-503D0316EBA4}" dt="2023-10-10T19:15:14.512" v="1239"/>
          <ac:picMkLst>
            <pc:docMk/>
            <pc:sldMk cId="1380760767" sldId="564"/>
            <ac:picMk id="22" creationId="{E4B03107-5733-A92A-834B-8A525735A193}"/>
          </ac:picMkLst>
        </pc:picChg>
        <pc:cxnChg chg="del">
          <ac:chgData name="Bill Lord" userId="b68276031ed32d04" providerId="LiveId" clId="{C7BA86AB-43E0-4A8B-B70A-503D0316EBA4}" dt="2023-10-10T19:05:09.609" v="1213" actId="478"/>
          <ac:cxnSpMkLst>
            <pc:docMk/>
            <pc:sldMk cId="1380760767" sldId="564"/>
            <ac:cxnSpMk id="19" creationId="{0FD0D593-7A0A-9FB5-770A-B1B220A4623B}"/>
          </ac:cxnSpMkLst>
        </pc:cxnChg>
      </pc:sldChg>
      <pc:sldChg chg="addSp delSp modSp add mod ord">
        <pc:chgData name="Bill Lord" userId="b68276031ed32d04" providerId="LiveId" clId="{C7BA86AB-43E0-4A8B-B70A-503D0316EBA4}" dt="2023-10-11T15:54:47.838" v="4926" actId="1076"/>
        <pc:sldMkLst>
          <pc:docMk/>
          <pc:sldMk cId="2529559373" sldId="565"/>
        </pc:sldMkLst>
        <pc:spChg chg="add del mod">
          <ac:chgData name="Bill Lord" userId="b68276031ed32d04" providerId="LiveId" clId="{C7BA86AB-43E0-4A8B-B70A-503D0316EBA4}" dt="2023-10-11T13:01:47.700" v="3465" actId="478"/>
          <ac:spMkLst>
            <pc:docMk/>
            <pc:sldMk cId="2529559373" sldId="565"/>
            <ac:spMk id="6" creationId="{6A5ACC61-6435-7502-FC39-2FA5B959F782}"/>
          </ac:spMkLst>
        </pc:spChg>
        <pc:spChg chg="del">
          <ac:chgData name="Bill Lord" userId="b68276031ed32d04" providerId="LiveId" clId="{C7BA86AB-43E0-4A8B-B70A-503D0316EBA4}" dt="2023-10-11T13:01:47.700" v="3465" actId="478"/>
          <ac:spMkLst>
            <pc:docMk/>
            <pc:sldMk cId="2529559373" sldId="565"/>
            <ac:spMk id="7" creationId="{1B5A3324-3B0D-F3AC-37E8-5A762244F448}"/>
          </ac:spMkLst>
        </pc:spChg>
        <pc:spChg chg="del mod">
          <ac:chgData name="Bill Lord" userId="b68276031ed32d04" providerId="LiveId" clId="{C7BA86AB-43E0-4A8B-B70A-503D0316EBA4}" dt="2023-10-11T13:01:47.700" v="3465" actId="478"/>
          <ac:spMkLst>
            <pc:docMk/>
            <pc:sldMk cId="2529559373" sldId="565"/>
            <ac:spMk id="8" creationId="{6BC7F299-51BD-4FE3-0CC5-58830C4727FF}"/>
          </ac:spMkLst>
        </pc:spChg>
        <pc:spChg chg="del mod">
          <ac:chgData name="Bill Lord" userId="b68276031ed32d04" providerId="LiveId" clId="{C7BA86AB-43E0-4A8B-B70A-503D0316EBA4}" dt="2023-10-10T19:43:29.073" v="1465" actId="478"/>
          <ac:spMkLst>
            <pc:docMk/>
            <pc:sldMk cId="2529559373" sldId="565"/>
            <ac:spMk id="9" creationId="{15532B09-02ED-1EBD-EBD5-B77D06A731EB}"/>
          </ac:spMkLst>
        </pc:spChg>
        <pc:spChg chg="del">
          <ac:chgData name="Bill Lord" userId="b68276031ed32d04" providerId="LiveId" clId="{C7BA86AB-43E0-4A8B-B70A-503D0316EBA4}" dt="2023-10-10T19:43:24.169" v="1464" actId="478"/>
          <ac:spMkLst>
            <pc:docMk/>
            <pc:sldMk cId="2529559373" sldId="565"/>
            <ac:spMk id="10" creationId="{26A74E6A-1087-3E4D-A030-1B4E794BD184}"/>
          </ac:spMkLst>
        </pc:spChg>
        <pc:spChg chg="mod ord">
          <ac:chgData name="Bill Lord" userId="b68276031ed32d04" providerId="LiveId" clId="{C7BA86AB-43E0-4A8B-B70A-503D0316EBA4}" dt="2023-10-11T15:54:47.838" v="4926" actId="1076"/>
          <ac:spMkLst>
            <pc:docMk/>
            <pc:sldMk cId="2529559373" sldId="565"/>
            <ac:spMk id="16" creationId="{0795EEC7-5CA4-6780-D625-196CDCC7F082}"/>
          </ac:spMkLst>
        </pc:spChg>
        <pc:spChg chg="add del mod">
          <ac:chgData name="Bill Lord" userId="b68276031ed32d04" providerId="LiveId" clId="{C7BA86AB-43E0-4A8B-B70A-503D0316EBA4}" dt="2023-10-11T13:01:47.700" v="3465" actId="478"/>
          <ac:spMkLst>
            <pc:docMk/>
            <pc:sldMk cId="2529559373" sldId="565"/>
            <ac:spMk id="18" creationId="{8F1C5700-2318-5F51-590B-BB79D5C466BF}"/>
          </ac:spMkLst>
        </pc:spChg>
        <pc:spChg chg="add mod">
          <ac:chgData name="Bill Lord" userId="b68276031ed32d04" providerId="LiveId" clId="{C7BA86AB-43E0-4A8B-B70A-503D0316EBA4}" dt="2023-10-11T14:16:32.125" v="4076" actId="14100"/>
          <ac:spMkLst>
            <pc:docMk/>
            <pc:sldMk cId="2529559373" sldId="565"/>
            <ac:spMk id="23" creationId="{E156324E-308B-5CD8-DB71-F769C74475B4}"/>
          </ac:spMkLst>
        </pc:spChg>
        <pc:spChg chg="add mod">
          <ac:chgData name="Bill Lord" userId="b68276031ed32d04" providerId="LiveId" clId="{C7BA86AB-43E0-4A8B-B70A-503D0316EBA4}" dt="2023-10-11T15:54:26.728" v="4923" actId="14100"/>
          <ac:spMkLst>
            <pc:docMk/>
            <pc:sldMk cId="2529559373" sldId="565"/>
            <ac:spMk id="27" creationId="{D4B8F678-7F6E-5125-FA70-F76491EBB0B7}"/>
          </ac:spMkLst>
        </pc:spChg>
        <pc:spChg chg="add mod">
          <ac:chgData name="Bill Lord" userId="b68276031ed32d04" providerId="LiveId" clId="{C7BA86AB-43E0-4A8B-B70A-503D0316EBA4}" dt="2023-10-11T15:54:31.829" v="4924" actId="1076"/>
          <ac:spMkLst>
            <pc:docMk/>
            <pc:sldMk cId="2529559373" sldId="565"/>
            <ac:spMk id="28" creationId="{119F1748-8A31-790E-E2BC-51EBA0B45E8C}"/>
          </ac:spMkLst>
        </pc:spChg>
        <pc:grpChg chg="del">
          <ac:chgData name="Bill Lord" userId="b68276031ed32d04" providerId="LiveId" clId="{C7BA86AB-43E0-4A8B-B70A-503D0316EBA4}" dt="2023-10-10T19:41:16.555" v="1458" actId="478"/>
          <ac:grpSpMkLst>
            <pc:docMk/>
            <pc:sldMk cId="2529559373" sldId="565"/>
            <ac:grpSpMk id="13" creationId="{14D5A92F-961C-CC90-54DE-79A9AA1E3A6E}"/>
          </ac:grpSpMkLst>
        </pc:grpChg>
        <pc:grpChg chg="del">
          <ac:chgData name="Bill Lord" userId="b68276031ed32d04" providerId="LiveId" clId="{C7BA86AB-43E0-4A8B-B70A-503D0316EBA4}" dt="2023-10-10T19:41:19.850" v="1459" actId="478"/>
          <ac:grpSpMkLst>
            <pc:docMk/>
            <pc:sldMk cId="2529559373" sldId="565"/>
            <ac:grpSpMk id="14" creationId="{1BEFF0AA-EAAD-D664-4151-90A37C02D726}"/>
          </ac:grpSpMkLst>
        </pc:grpChg>
        <pc:picChg chg="add del mod modCrop">
          <ac:chgData name="Bill Lord" userId="b68276031ed32d04" providerId="LiveId" clId="{C7BA86AB-43E0-4A8B-B70A-503D0316EBA4}" dt="2023-10-10T19:38:00.412" v="1294" actId="21"/>
          <ac:picMkLst>
            <pc:docMk/>
            <pc:sldMk cId="2529559373" sldId="565"/>
            <ac:picMk id="3" creationId="{9370B65F-E670-8026-96C0-97AC5AB4E6ED}"/>
          </ac:picMkLst>
        </pc:picChg>
        <pc:picChg chg="del mod ord">
          <ac:chgData name="Bill Lord" userId="b68276031ed32d04" providerId="LiveId" clId="{C7BA86AB-43E0-4A8B-B70A-503D0316EBA4}" dt="2023-10-11T13:01:43.330" v="3464" actId="478"/>
          <ac:picMkLst>
            <pc:docMk/>
            <pc:sldMk cId="2529559373" sldId="565"/>
            <ac:picMk id="4" creationId="{2834D568-1761-F604-ADA1-B25544D98791}"/>
          </ac:picMkLst>
        </pc:picChg>
        <pc:picChg chg="del">
          <ac:chgData name="Bill Lord" userId="b68276031ed32d04" providerId="LiveId" clId="{C7BA86AB-43E0-4A8B-B70A-503D0316EBA4}" dt="2023-10-10T19:37:21.848" v="1288" actId="478"/>
          <ac:picMkLst>
            <pc:docMk/>
            <pc:sldMk cId="2529559373" sldId="565"/>
            <ac:picMk id="5" creationId="{7591D759-83A0-239E-4CE5-16DD11EB8BB1}"/>
          </ac:picMkLst>
        </pc:picChg>
        <pc:picChg chg="add del mod modCrop">
          <ac:chgData name="Bill Lord" userId="b68276031ed32d04" providerId="LiveId" clId="{C7BA86AB-43E0-4A8B-B70A-503D0316EBA4}" dt="2023-10-11T13:02:34.563" v="3473" actId="21"/>
          <ac:picMkLst>
            <pc:docMk/>
            <pc:sldMk cId="2529559373" sldId="565"/>
            <ac:picMk id="21" creationId="{80305017-5CEA-A2C2-0E87-0766519B741A}"/>
          </ac:picMkLst>
        </pc:picChg>
        <pc:picChg chg="del mod">
          <ac:chgData name="Bill Lord" userId="b68276031ed32d04" providerId="LiveId" clId="{C7BA86AB-43E0-4A8B-B70A-503D0316EBA4}" dt="2023-10-11T13:51:14.572" v="3622" actId="478"/>
          <ac:picMkLst>
            <pc:docMk/>
            <pc:sldMk cId="2529559373" sldId="565"/>
            <ac:picMk id="22" creationId="{EF98304E-B07E-5EF5-A638-43EC78E5F761}"/>
          </ac:picMkLst>
        </pc:picChg>
        <pc:picChg chg="add mod modCrop">
          <ac:chgData name="Bill Lord" userId="b68276031ed32d04" providerId="LiveId" clId="{C7BA86AB-43E0-4A8B-B70A-503D0316EBA4}" dt="2023-10-11T15:51:14.452" v="4908" actId="1076"/>
          <ac:picMkLst>
            <pc:docMk/>
            <pc:sldMk cId="2529559373" sldId="565"/>
            <ac:picMk id="25" creationId="{B091581D-00B5-69D6-137D-7AAEAECE2E93}"/>
          </ac:picMkLst>
        </pc:picChg>
        <pc:picChg chg="add mod modCrop">
          <ac:chgData name="Bill Lord" userId="b68276031ed32d04" providerId="LiveId" clId="{C7BA86AB-43E0-4A8B-B70A-503D0316EBA4}" dt="2023-10-11T15:52:24.161" v="4915" actId="1076"/>
          <ac:picMkLst>
            <pc:docMk/>
            <pc:sldMk cId="2529559373" sldId="565"/>
            <ac:picMk id="26" creationId="{B421C55F-C6BE-6B15-C787-2D158B89F155}"/>
          </ac:picMkLst>
        </pc:picChg>
        <pc:cxnChg chg="del">
          <ac:chgData name="Bill Lord" userId="b68276031ed32d04" providerId="LiveId" clId="{C7BA86AB-43E0-4A8B-B70A-503D0316EBA4}" dt="2023-10-10T19:43:08.059" v="1463" actId="478"/>
          <ac:cxnSpMkLst>
            <pc:docMk/>
            <pc:sldMk cId="2529559373" sldId="565"/>
            <ac:cxnSpMk id="19" creationId="{0FD0D593-7A0A-9FB5-770A-B1B220A4623B}"/>
          </ac:cxnSpMkLst>
        </pc:cxnChg>
        <pc:cxnChg chg="add mod">
          <ac:chgData name="Bill Lord" userId="b68276031ed32d04" providerId="LiveId" clId="{C7BA86AB-43E0-4A8B-B70A-503D0316EBA4}" dt="2023-10-11T15:54:39.486" v="4925" actId="14100"/>
          <ac:cxnSpMkLst>
            <pc:docMk/>
            <pc:sldMk cId="2529559373" sldId="565"/>
            <ac:cxnSpMk id="29" creationId="{70E6379B-7A62-2034-B2E0-4ADC565CCD64}"/>
          </ac:cxnSpMkLst>
        </pc:cxnChg>
      </pc:sldChg>
      <pc:sldChg chg="add ord">
        <pc:chgData name="Bill Lord" userId="b68276031ed32d04" providerId="LiveId" clId="{C7BA86AB-43E0-4A8B-B70A-503D0316EBA4}" dt="2023-10-11T01:43:44.682" v="1478"/>
        <pc:sldMkLst>
          <pc:docMk/>
          <pc:sldMk cId="3913515893" sldId="588"/>
        </pc:sldMkLst>
      </pc:sldChg>
      <pc:sldChg chg="addSp delSp modSp add mod">
        <pc:chgData name="Bill Lord" userId="b68276031ed32d04" providerId="LiveId" clId="{C7BA86AB-43E0-4A8B-B70A-503D0316EBA4}" dt="2023-10-11T18:01:43.508" v="5939" actId="14100"/>
        <pc:sldMkLst>
          <pc:docMk/>
          <pc:sldMk cId="992350057" sldId="595"/>
        </pc:sldMkLst>
        <pc:spChg chg="add del mod">
          <ac:chgData name="Bill Lord" userId="b68276031ed32d04" providerId="LiveId" clId="{C7BA86AB-43E0-4A8B-B70A-503D0316EBA4}" dt="2023-10-11T18:00:51.509" v="5935"/>
          <ac:spMkLst>
            <pc:docMk/>
            <pc:sldMk cId="992350057" sldId="595"/>
            <ac:spMk id="3" creationId="{9E5557CE-3D5A-3FAC-5032-8479886DCBFE}"/>
          </ac:spMkLst>
        </pc:spChg>
        <pc:spChg chg="mod">
          <ac:chgData name="Bill Lord" userId="b68276031ed32d04" providerId="LiveId" clId="{C7BA86AB-43E0-4A8B-B70A-503D0316EBA4}" dt="2023-10-11T17:59:48.041" v="5933" actId="20577"/>
          <ac:spMkLst>
            <pc:docMk/>
            <pc:sldMk cId="992350057" sldId="595"/>
            <ac:spMk id="4" creationId="{00000000-0000-0000-0000-000000000000}"/>
          </ac:spMkLst>
        </pc:spChg>
        <pc:spChg chg="add del mod">
          <ac:chgData name="Bill Lord" userId="b68276031ed32d04" providerId="LiveId" clId="{C7BA86AB-43E0-4A8B-B70A-503D0316EBA4}" dt="2023-10-11T18:00:51.509" v="5935"/>
          <ac:spMkLst>
            <pc:docMk/>
            <pc:sldMk cId="992350057" sldId="595"/>
            <ac:spMk id="5" creationId="{5DFBBF99-3B41-E8EB-DDE8-F9BE98E37A09}"/>
          </ac:spMkLst>
        </pc:spChg>
        <pc:spChg chg="add mod">
          <ac:chgData name="Bill Lord" userId="b68276031ed32d04" providerId="LiveId" clId="{C7BA86AB-43E0-4A8B-B70A-503D0316EBA4}" dt="2023-10-11T18:01:43.508" v="5939" actId="14100"/>
          <ac:spMkLst>
            <pc:docMk/>
            <pc:sldMk cId="992350057" sldId="595"/>
            <ac:spMk id="7" creationId="{76203B1B-1901-CA90-DBD8-CB1BF61E1E0C}"/>
          </ac:spMkLst>
        </pc:spChg>
        <pc:cxnChg chg="add del mod">
          <ac:chgData name="Bill Lord" userId="b68276031ed32d04" providerId="LiveId" clId="{C7BA86AB-43E0-4A8B-B70A-503D0316EBA4}" dt="2023-10-11T18:00:51.509" v="5935"/>
          <ac:cxnSpMkLst>
            <pc:docMk/>
            <pc:sldMk cId="992350057" sldId="595"/>
            <ac:cxnSpMk id="6" creationId="{BC39E4BD-7F12-874B-5BC2-14DAFF4C20BA}"/>
          </ac:cxnSpMkLst>
        </pc:cxnChg>
      </pc:sldChg>
      <pc:sldChg chg="add ord">
        <pc:chgData name="Bill Lord" userId="b68276031ed32d04" providerId="LiveId" clId="{C7BA86AB-43E0-4A8B-B70A-503D0316EBA4}" dt="2023-10-11T01:43:49.353" v="1480"/>
        <pc:sldMkLst>
          <pc:docMk/>
          <pc:sldMk cId="337285610" sldId="597"/>
        </pc:sldMkLst>
      </pc:sldChg>
      <pc:sldChg chg="add">
        <pc:chgData name="Bill Lord" userId="b68276031ed32d04" providerId="LiveId" clId="{C7BA86AB-43E0-4A8B-B70A-503D0316EBA4}" dt="2023-10-11T01:37:07.154" v="1476"/>
        <pc:sldMkLst>
          <pc:docMk/>
          <pc:sldMk cId="3686123061" sldId="598"/>
        </pc:sldMkLst>
      </pc:sldChg>
      <pc:sldChg chg="add">
        <pc:chgData name="Bill Lord" userId="b68276031ed32d04" providerId="LiveId" clId="{C7BA86AB-43E0-4A8B-B70A-503D0316EBA4}" dt="2023-10-11T01:37:07.154" v="1476"/>
        <pc:sldMkLst>
          <pc:docMk/>
          <pc:sldMk cId="3036006932" sldId="599"/>
        </pc:sldMkLst>
      </pc:sldChg>
      <pc:sldChg chg="add">
        <pc:chgData name="Bill Lord" userId="b68276031ed32d04" providerId="LiveId" clId="{C7BA86AB-43E0-4A8B-B70A-503D0316EBA4}" dt="2023-10-11T01:37:07.154" v="1476"/>
        <pc:sldMkLst>
          <pc:docMk/>
          <pc:sldMk cId="3683522064" sldId="600"/>
        </pc:sldMkLst>
      </pc:sldChg>
      <pc:sldChg chg="add ord">
        <pc:chgData name="Bill Lord" userId="b68276031ed32d04" providerId="LiveId" clId="{C7BA86AB-43E0-4A8B-B70A-503D0316EBA4}" dt="2023-10-11T01:46:05.269" v="1484"/>
        <pc:sldMkLst>
          <pc:docMk/>
          <pc:sldMk cId="2707825936" sldId="601"/>
        </pc:sldMkLst>
      </pc:sldChg>
      <pc:sldChg chg="modSp add mod ord">
        <pc:chgData name="Bill Lord" userId="b68276031ed32d04" providerId="LiveId" clId="{C7BA86AB-43E0-4A8B-B70A-503D0316EBA4}" dt="2023-10-11T02:06:34.283" v="1589" actId="20577"/>
        <pc:sldMkLst>
          <pc:docMk/>
          <pc:sldMk cId="3162506765" sldId="602"/>
        </pc:sldMkLst>
        <pc:spChg chg="mod">
          <ac:chgData name="Bill Lord" userId="b68276031ed32d04" providerId="LiveId" clId="{C7BA86AB-43E0-4A8B-B70A-503D0316EBA4}" dt="2023-10-11T02:06:34.283" v="1589" actId="20577"/>
          <ac:spMkLst>
            <pc:docMk/>
            <pc:sldMk cId="3162506765" sldId="602"/>
            <ac:spMk id="14" creationId="{3139E51B-1F4B-EFB3-774A-2BC06191523D}"/>
          </ac:spMkLst>
        </pc:spChg>
      </pc:sldChg>
      <pc:sldChg chg="add ord">
        <pc:chgData name="Bill Lord" userId="b68276031ed32d04" providerId="LiveId" clId="{C7BA86AB-43E0-4A8B-B70A-503D0316EBA4}" dt="2023-10-11T01:46:30.269" v="1488"/>
        <pc:sldMkLst>
          <pc:docMk/>
          <pc:sldMk cId="567398290" sldId="603"/>
        </pc:sldMkLst>
      </pc:sldChg>
      <pc:sldChg chg="add">
        <pc:chgData name="Bill Lord" userId="b68276031ed32d04" providerId="LiveId" clId="{C7BA86AB-43E0-4A8B-B70A-503D0316EBA4}" dt="2023-10-11T01:37:07.154" v="1476"/>
        <pc:sldMkLst>
          <pc:docMk/>
          <pc:sldMk cId="784530885" sldId="604"/>
        </pc:sldMkLst>
      </pc:sldChg>
      <pc:sldChg chg="add del ord">
        <pc:chgData name="Bill Lord" userId="b68276031ed32d04" providerId="LiveId" clId="{C7BA86AB-43E0-4A8B-B70A-503D0316EBA4}" dt="2023-10-11T19:39:32.292" v="6108" actId="47"/>
        <pc:sldMkLst>
          <pc:docMk/>
          <pc:sldMk cId="1318831814" sldId="605"/>
        </pc:sldMkLst>
      </pc:sldChg>
      <pc:sldChg chg="add del">
        <pc:chgData name="Bill Lord" userId="b68276031ed32d04" providerId="LiveId" clId="{C7BA86AB-43E0-4A8B-B70A-503D0316EBA4}" dt="2023-10-11T02:08:48.350" v="1590" actId="47"/>
        <pc:sldMkLst>
          <pc:docMk/>
          <pc:sldMk cId="3359954802" sldId="607"/>
        </pc:sldMkLst>
      </pc:sldChg>
      <pc:sldChg chg="delSp modSp add mod">
        <pc:chgData name="Bill Lord" userId="b68276031ed32d04" providerId="LiveId" clId="{C7BA86AB-43E0-4A8B-B70A-503D0316EBA4}" dt="2023-10-11T02:03:21.815" v="1588" actId="478"/>
        <pc:sldMkLst>
          <pc:docMk/>
          <pc:sldMk cId="2908936876" sldId="608"/>
        </pc:sldMkLst>
        <pc:spChg chg="del">
          <ac:chgData name="Bill Lord" userId="b68276031ed32d04" providerId="LiveId" clId="{C7BA86AB-43E0-4A8B-B70A-503D0316EBA4}" dt="2023-10-11T02:03:21.815" v="1588" actId="478"/>
          <ac:spMkLst>
            <pc:docMk/>
            <pc:sldMk cId="2908936876" sldId="608"/>
            <ac:spMk id="3" creationId="{00000000-0000-0000-0000-000000000000}"/>
          </ac:spMkLst>
        </pc:spChg>
        <pc:spChg chg="del">
          <ac:chgData name="Bill Lord" userId="b68276031ed32d04" providerId="LiveId" clId="{C7BA86AB-43E0-4A8B-B70A-503D0316EBA4}" dt="2023-10-11T02:03:21.815" v="1588" actId="478"/>
          <ac:spMkLst>
            <pc:docMk/>
            <pc:sldMk cId="2908936876" sldId="608"/>
            <ac:spMk id="4" creationId="{2ED5529E-A8FD-B22F-C245-6FE7C36163D4}"/>
          </ac:spMkLst>
        </pc:spChg>
        <pc:spChg chg="del">
          <ac:chgData name="Bill Lord" userId="b68276031ed32d04" providerId="LiveId" clId="{C7BA86AB-43E0-4A8B-B70A-503D0316EBA4}" dt="2023-10-11T02:03:21.815" v="1588" actId="478"/>
          <ac:spMkLst>
            <pc:docMk/>
            <pc:sldMk cId="2908936876" sldId="608"/>
            <ac:spMk id="6" creationId="{3F688441-8EB8-445E-40CE-54152586EA1A}"/>
          </ac:spMkLst>
        </pc:spChg>
        <pc:spChg chg="mod">
          <ac:chgData name="Bill Lord" userId="b68276031ed32d04" providerId="LiveId" clId="{C7BA86AB-43E0-4A8B-B70A-503D0316EBA4}" dt="2023-10-11T02:03:11.566" v="1587" actId="20577"/>
          <ac:spMkLst>
            <pc:docMk/>
            <pc:sldMk cId="2908936876" sldId="608"/>
            <ac:spMk id="8" creationId="{00000000-0000-0000-0000-000000000000}"/>
          </ac:spMkLst>
        </pc:spChg>
        <pc:spChg chg="del">
          <ac:chgData name="Bill Lord" userId="b68276031ed32d04" providerId="LiveId" clId="{C7BA86AB-43E0-4A8B-B70A-503D0316EBA4}" dt="2023-10-11T02:03:21.815" v="1588" actId="478"/>
          <ac:spMkLst>
            <pc:docMk/>
            <pc:sldMk cId="2908936876" sldId="608"/>
            <ac:spMk id="9" creationId="{F15381B3-921F-9127-E12E-6398FF47C797}"/>
          </ac:spMkLst>
        </pc:spChg>
        <pc:spChg chg="del">
          <ac:chgData name="Bill Lord" userId="b68276031ed32d04" providerId="LiveId" clId="{C7BA86AB-43E0-4A8B-B70A-503D0316EBA4}" dt="2023-10-11T02:03:21.815" v="1588" actId="478"/>
          <ac:spMkLst>
            <pc:docMk/>
            <pc:sldMk cId="2908936876" sldId="608"/>
            <ac:spMk id="10" creationId="{4CCB6B70-76F7-FBBA-6B7A-B7DC2E2E061A}"/>
          </ac:spMkLst>
        </pc:spChg>
        <pc:spChg chg="del">
          <ac:chgData name="Bill Lord" userId="b68276031ed32d04" providerId="LiveId" clId="{C7BA86AB-43E0-4A8B-B70A-503D0316EBA4}" dt="2023-10-11T02:03:21.815" v="1588" actId="478"/>
          <ac:spMkLst>
            <pc:docMk/>
            <pc:sldMk cId="2908936876" sldId="608"/>
            <ac:spMk id="12" creationId="{F08F2F4C-C64F-9577-1352-AEEE35EA2C79}"/>
          </ac:spMkLst>
        </pc:spChg>
      </pc:sldChg>
      <pc:sldChg chg="add">
        <pc:chgData name="Bill Lord" userId="b68276031ed32d04" providerId="LiveId" clId="{C7BA86AB-43E0-4A8B-B70A-503D0316EBA4}" dt="2023-10-11T02:17:52.228" v="1635"/>
        <pc:sldMkLst>
          <pc:docMk/>
          <pc:sldMk cId="3236546526" sldId="609"/>
        </pc:sldMkLst>
      </pc:sldChg>
      <pc:sldChg chg="modSp add del mod">
        <pc:chgData name="Bill Lord" userId="b68276031ed32d04" providerId="LiveId" clId="{C7BA86AB-43E0-4A8B-B70A-503D0316EBA4}" dt="2023-10-11T02:17:28.483" v="1634" actId="2696"/>
        <pc:sldMkLst>
          <pc:docMk/>
          <pc:sldMk cId="3664178890" sldId="609"/>
        </pc:sldMkLst>
        <pc:spChg chg="mod">
          <ac:chgData name="Bill Lord" userId="b68276031ed32d04" providerId="LiveId" clId="{C7BA86AB-43E0-4A8B-B70A-503D0316EBA4}" dt="2023-10-11T02:14:45.337" v="1625" actId="20577"/>
          <ac:spMkLst>
            <pc:docMk/>
            <pc:sldMk cId="3664178890" sldId="609"/>
            <ac:spMk id="8" creationId="{00000000-0000-0000-0000-000000000000}"/>
          </ac:spMkLst>
        </pc:spChg>
      </pc:sldChg>
      <pc:sldChg chg="modSp add del mod">
        <pc:chgData name="Bill Lord" userId="b68276031ed32d04" providerId="LiveId" clId="{C7BA86AB-43E0-4A8B-B70A-503D0316EBA4}" dt="2023-10-11T02:17:28.483" v="1634" actId="2696"/>
        <pc:sldMkLst>
          <pc:docMk/>
          <pc:sldMk cId="925978998" sldId="610"/>
        </pc:sldMkLst>
        <pc:spChg chg="mod">
          <ac:chgData name="Bill Lord" userId="b68276031ed32d04" providerId="LiveId" clId="{C7BA86AB-43E0-4A8B-B70A-503D0316EBA4}" dt="2023-10-11T02:16:45.796" v="1633" actId="20577"/>
          <ac:spMkLst>
            <pc:docMk/>
            <pc:sldMk cId="925978998" sldId="610"/>
            <ac:spMk id="8" creationId="{00000000-0000-0000-0000-000000000000}"/>
          </ac:spMkLst>
        </pc:spChg>
      </pc:sldChg>
      <pc:sldChg chg="add ord">
        <pc:chgData name="Bill Lord" userId="b68276031ed32d04" providerId="LiveId" clId="{C7BA86AB-43E0-4A8B-B70A-503D0316EBA4}" dt="2023-10-11T02:19:16.028" v="1640"/>
        <pc:sldMkLst>
          <pc:docMk/>
          <pc:sldMk cId="1268400126" sldId="610"/>
        </pc:sldMkLst>
      </pc:sldChg>
      <pc:sldChg chg="addSp delSp modSp add mod">
        <pc:chgData name="Bill Lord" userId="b68276031ed32d04" providerId="LiveId" clId="{C7BA86AB-43E0-4A8B-B70A-503D0316EBA4}" dt="2023-10-11T02:50:58.694" v="2246" actId="478"/>
        <pc:sldMkLst>
          <pc:docMk/>
          <pc:sldMk cId="4157344977" sldId="611"/>
        </pc:sldMkLst>
        <pc:spChg chg="add del mod">
          <ac:chgData name="Bill Lord" userId="b68276031ed32d04" providerId="LiveId" clId="{C7BA86AB-43E0-4A8B-B70A-503D0316EBA4}" dt="2023-10-11T02:50:58.694" v="2246" actId="478"/>
          <ac:spMkLst>
            <pc:docMk/>
            <pc:sldMk cId="4157344977" sldId="611"/>
            <ac:spMk id="2" creationId="{B39C9748-4497-533C-FD79-88F40AACBC2F}"/>
          </ac:spMkLst>
        </pc:spChg>
        <pc:spChg chg="mod">
          <ac:chgData name="Bill Lord" userId="b68276031ed32d04" providerId="LiveId" clId="{C7BA86AB-43E0-4A8B-B70A-503D0316EBA4}" dt="2023-10-11T02:23:05.941" v="1701" actId="20577"/>
          <ac:spMkLst>
            <pc:docMk/>
            <pc:sldMk cId="4157344977" sldId="611"/>
            <ac:spMk id="8" creationId="{00000000-0000-0000-0000-000000000000}"/>
          </ac:spMkLst>
        </pc:spChg>
      </pc:sldChg>
      <pc:sldChg chg="addSp delSp modSp add del mod ord">
        <pc:chgData name="Bill Lord" userId="b68276031ed32d04" providerId="LiveId" clId="{C7BA86AB-43E0-4A8B-B70A-503D0316EBA4}" dt="2023-10-11T19:39:33.175" v="6109" actId="47"/>
        <pc:sldMkLst>
          <pc:docMk/>
          <pc:sldMk cId="4165844152" sldId="612"/>
        </pc:sldMkLst>
        <pc:spChg chg="del">
          <ac:chgData name="Bill Lord" userId="b68276031ed32d04" providerId="LiveId" clId="{C7BA86AB-43E0-4A8B-B70A-503D0316EBA4}" dt="2023-10-11T02:47:07.314" v="2201" actId="478"/>
          <ac:spMkLst>
            <pc:docMk/>
            <pc:sldMk cId="4165844152" sldId="612"/>
            <ac:spMk id="7" creationId="{00000000-0000-0000-0000-000000000000}"/>
          </ac:spMkLst>
        </pc:spChg>
        <pc:picChg chg="add mod">
          <ac:chgData name="Bill Lord" userId="b68276031ed32d04" providerId="LiveId" clId="{C7BA86AB-43E0-4A8B-B70A-503D0316EBA4}" dt="2023-10-11T02:47:29.401" v="2202"/>
          <ac:picMkLst>
            <pc:docMk/>
            <pc:sldMk cId="4165844152" sldId="612"/>
            <ac:picMk id="3" creationId="{4142582E-7A61-3965-A6B0-D53B8BB56BC6}"/>
          </ac:picMkLst>
        </pc:picChg>
      </pc:sldChg>
      <pc:sldChg chg="add del ord">
        <pc:chgData name="Bill Lord" userId="b68276031ed32d04" providerId="LiveId" clId="{C7BA86AB-43E0-4A8B-B70A-503D0316EBA4}" dt="2023-10-11T19:39:50.985" v="6114" actId="47"/>
        <pc:sldMkLst>
          <pc:docMk/>
          <pc:sldMk cId="1680617518" sldId="613"/>
        </pc:sldMkLst>
      </pc:sldChg>
      <pc:sldChg chg="addSp delSp modSp add mod">
        <pc:chgData name="Bill Lord" userId="b68276031ed32d04" providerId="LiveId" clId="{C7BA86AB-43E0-4A8B-B70A-503D0316EBA4}" dt="2023-10-11T18:19:37.736" v="6012" actId="20577"/>
        <pc:sldMkLst>
          <pc:docMk/>
          <pc:sldMk cId="2346359717" sldId="614"/>
        </pc:sldMkLst>
        <pc:spChg chg="mod">
          <ac:chgData name="Bill Lord" userId="b68276031ed32d04" providerId="LiveId" clId="{C7BA86AB-43E0-4A8B-B70A-503D0316EBA4}" dt="2023-10-11T03:11:10.870" v="2962" actId="404"/>
          <ac:spMkLst>
            <pc:docMk/>
            <pc:sldMk cId="2346359717" sldId="614"/>
            <ac:spMk id="2" creationId="{B39C9748-4497-533C-FD79-88F40AACBC2F}"/>
          </ac:spMkLst>
        </pc:spChg>
        <pc:spChg chg="add mod">
          <ac:chgData name="Bill Lord" userId="b68276031ed32d04" providerId="LiveId" clId="{C7BA86AB-43E0-4A8B-B70A-503D0316EBA4}" dt="2023-10-11T18:19:37.736" v="6012" actId="20577"/>
          <ac:spMkLst>
            <pc:docMk/>
            <pc:sldMk cId="2346359717" sldId="614"/>
            <ac:spMk id="3" creationId="{ACF1F044-CA20-3D5D-E20D-607C41DA1CC8}"/>
          </ac:spMkLst>
        </pc:spChg>
        <pc:spChg chg="del">
          <ac:chgData name="Bill Lord" userId="b68276031ed32d04" providerId="LiveId" clId="{C7BA86AB-43E0-4A8B-B70A-503D0316EBA4}" dt="2023-10-11T02:51:03.710" v="2247" actId="478"/>
          <ac:spMkLst>
            <pc:docMk/>
            <pc:sldMk cId="2346359717" sldId="614"/>
            <ac:spMk id="7" creationId="{00000000-0000-0000-0000-000000000000}"/>
          </ac:spMkLst>
        </pc:spChg>
        <pc:spChg chg="mod">
          <ac:chgData name="Bill Lord" userId="b68276031ed32d04" providerId="LiveId" clId="{C7BA86AB-43E0-4A8B-B70A-503D0316EBA4}" dt="2023-10-11T03:13:33.971" v="2976" actId="20577"/>
          <ac:spMkLst>
            <pc:docMk/>
            <pc:sldMk cId="2346359717" sldId="614"/>
            <ac:spMk id="8" creationId="{00000000-0000-0000-0000-000000000000}"/>
          </ac:spMkLst>
        </pc:spChg>
      </pc:sldChg>
      <pc:sldChg chg="addSp delSp modSp add mod ord">
        <pc:chgData name="Bill Lord" userId="b68276031ed32d04" providerId="LiveId" clId="{C7BA86AB-43E0-4A8B-B70A-503D0316EBA4}" dt="2023-10-11T14:27:59.742" v="4146" actId="207"/>
        <pc:sldMkLst>
          <pc:docMk/>
          <pc:sldMk cId="1188560020" sldId="615"/>
        </pc:sldMkLst>
        <pc:spChg chg="add mod">
          <ac:chgData name="Bill Lord" userId="b68276031ed32d04" providerId="LiveId" clId="{C7BA86AB-43E0-4A8B-B70A-503D0316EBA4}" dt="2023-10-11T14:27:59.742" v="4146" actId="207"/>
          <ac:spMkLst>
            <pc:docMk/>
            <pc:sldMk cId="1188560020" sldId="615"/>
            <ac:spMk id="10" creationId="{4EC1C15A-070D-7912-5536-3625FA6A0623}"/>
          </ac:spMkLst>
        </pc:spChg>
        <pc:spChg chg="del">
          <ac:chgData name="Bill Lord" userId="b68276031ed32d04" providerId="LiveId" clId="{C7BA86AB-43E0-4A8B-B70A-503D0316EBA4}" dt="2023-10-11T12:30:01.839" v="3013" actId="478"/>
          <ac:spMkLst>
            <pc:docMk/>
            <pc:sldMk cId="1188560020" sldId="615"/>
            <ac:spMk id="12" creationId="{38551BD6-8DD2-570B-B7F8-26F1624C4024}"/>
          </ac:spMkLst>
        </pc:spChg>
        <pc:spChg chg="add del mod">
          <ac:chgData name="Bill Lord" userId="b68276031ed32d04" providerId="LiveId" clId="{C7BA86AB-43E0-4A8B-B70A-503D0316EBA4}" dt="2023-10-11T12:36:53.400" v="3069" actId="21"/>
          <ac:spMkLst>
            <pc:docMk/>
            <pc:sldMk cId="1188560020" sldId="615"/>
            <ac:spMk id="15" creationId="{13F43785-AA1F-8A5F-9AD7-EFE63F1E7E75}"/>
          </ac:spMkLst>
        </pc:spChg>
        <pc:spChg chg="add mod">
          <ac:chgData name="Bill Lord" userId="b68276031ed32d04" providerId="LiveId" clId="{C7BA86AB-43E0-4A8B-B70A-503D0316EBA4}" dt="2023-10-11T12:44:45.078" v="3462" actId="20577"/>
          <ac:spMkLst>
            <pc:docMk/>
            <pc:sldMk cId="1188560020" sldId="615"/>
            <ac:spMk id="16" creationId="{B2065FBF-AE4A-B1C9-F744-3C3EF08B1882}"/>
          </ac:spMkLst>
        </pc:spChg>
        <pc:grpChg chg="del">
          <ac:chgData name="Bill Lord" userId="b68276031ed32d04" providerId="LiveId" clId="{C7BA86AB-43E0-4A8B-B70A-503D0316EBA4}" dt="2023-10-11T12:29:56.815" v="3012" actId="478"/>
          <ac:grpSpMkLst>
            <pc:docMk/>
            <pc:sldMk cId="1188560020" sldId="615"/>
            <ac:grpSpMk id="14" creationId="{07023ECB-AF1F-A3B3-CE1A-0EA7323C622F}"/>
          </ac:grpSpMkLst>
        </pc:grpChg>
        <pc:picChg chg="add del mod modCrop">
          <ac:chgData name="Bill Lord" userId="b68276031ed32d04" providerId="LiveId" clId="{C7BA86AB-43E0-4A8B-B70A-503D0316EBA4}" dt="2023-10-11T12:31:44.018" v="3021" actId="21"/>
          <ac:picMkLst>
            <pc:docMk/>
            <pc:sldMk cId="1188560020" sldId="615"/>
            <ac:picMk id="3" creationId="{ED09490F-B2C8-B4C7-B392-EDBDAD542FE1}"/>
          </ac:picMkLst>
        </pc:picChg>
        <pc:picChg chg="mod ord">
          <ac:chgData name="Bill Lord" userId="b68276031ed32d04" providerId="LiveId" clId="{C7BA86AB-43E0-4A8B-B70A-503D0316EBA4}" dt="2023-10-11T12:33:52.554" v="3032" actId="166"/>
          <ac:picMkLst>
            <pc:docMk/>
            <pc:sldMk cId="1188560020" sldId="615"/>
            <ac:picMk id="5" creationId="{577CDBB0-6101-126C-C961-65BD9C45E43D}"/>
          </ac:picMkLst>
        </pc:picChg>
        <pc:picChg chg="add mod modCrop">
          <ac:chgData name="Bill Lord" userId="b68276031ed32d04" providerId="LiveId" clId="{C7BA86AB-43E0-4A8B-B70A-503D0316EBA4}" dt="2023-10-11T12:35:09.409" v="3033"/>
          <ac:picMkLst>
            <pc:docMk/>
            <pc:sldMk cId="1188560020" sldId="615"/>
            <ac:picMk id="8" creationId="{3986B946-CA4D-C934-C50C-D8691E13FE2A}"/>
          </ac:picMkLst>
        </pc:picChg>
        <pc:cxnChg chg="mod">
          <ac:chgData name="Bill Lord" userId="b68276031ed32d04" providerId="LiveId" clId="{C7BA86AB-43E0-4A8B-B70A-503D0316EBA4}" dt="2023-10-11T12:29:56.815" v="3012" actId="478"/>
          <ac:cxnSpMkLst>
            <pc:docMk/>
            <pc:sldMk cId="1188560020" sldId="615"/>
            <ac:cxnSpMk id="11" creationId="{7AB91486-C8C7-84BF-E5E8-C70B6E390897}"/>
          </ac:cxnSpMkLst>
        </pc:cxnChg>
      </pc:sldChg>
      <pc:sldChg chg="addSp modSp add mod ord">
        <pc:chgData name="Bill Lord" userId="b68276031ed32d04" providerId="LiveId" clId="{C7BA86AB-43E0-4A8B-B70A-503D0316EBA4}" dt="2023-10-11T14:28:11.619" v="4147" actId="207"/>
        <pc:sldMkLst>
          <pc:docMk/>
          <pc:sldMk cId="520983588" sldId="616"/>
        </pc:sldMkLst>
        <pc:spChg chg="add mod">
          <ac:chgData name="Bill Lord" userId="b68276031ed32d04" providerId="LiveId" clId="{C7BA86AB-43E0-4A8B-B70A-503D0316EBA4}" dt="2023-10-11T14:28:11.619" v="4147" actId="207"/>
          <ac:spMkLst>
            <pc:docMk/>
            <pc:sldMk cId="520983588" sldId="616"/>
            <ac:spMk id="2" creationId="{0A618364-3FA5-1457-FBC8-86AE7E653827}"/>
          </ac:spMkLst>
        </pc:spChg>
        <pc:spChg chg="add mod">
          <ac:chgData name="Bill Lord" userId="b68276031ed32d04" providerId="LiveId" clId="{C7BA86AB-43E0-4A8B-B70A-503D0316EBA4}" dt="2023-10-11T12:39:27.330" v="3094" actId="14100"/>
          <ac:spMkLst>
            <pc:docMk/>
            <pc:sldMk cId="520983588" sldId="616"/>
            <ac:spMk id="3" creationId="{55352907-F0EB-6889-D22E-DA448C559F2C}"/>
          </ac:spMkLst>
        </pc:spChg>
        <pc:picChg chg="mod">
          <ac:chgData name="Bill Lord" userId="b68276031ed32d04" providerId="LiveId" clId="{C7BA86AB-43E0-4A8B-B70A-503D0316EBA4}" dt="2023-10-11T12:35:33.616" v="3034"/>
          <ac:picMkLst>
            <pc:docMk/>
            <pc:sldMk cId="520983588" sldId="616"/>
            <ac:picMk id="5" creationId="{577CDBB0-6101-126C-C961-65BD9C45E43D}"/>
          </ac:picMkLst>
        </pc:picChg>
      </pc:sldChg>
      <pc:sldChg chg="addSp delSp modSp add mod ord">
        <pc:chgData name="Bill Lord" userId="b68276031ed32d04" providerId="LiveId" clId="{C7BA86AB-43E0-4A8B-B70A-503D0316EBA4}" dt="2023-10-11T15:48:50.943" v="4907" actId="478"/>
        <pc:sldMkLst>
          <pc:docMk/>
          <pc:sldMk cId="3739819974" sldId="617"/>
        </pc:sldMkLst>
        <pc:spChg chg="add mod">
          <ac:chgData name="Bill Lord" userId="b68276031ed32d04" providerId="LiveId" clId="{C7BA86AB-43E0-4A8B-B70A-503D0316EBA4}" dt="2023-10-11T14:17:54.272" v="4118" actId="20577"/>
          <ac:spMkLst>
            <pc:docMk/>
            <pc:sldMk cId="3739819974" sldId="617"/>
            <ac:spMk id="2" creationId="{B344289E-F6B1-CE78-9404-B5A0F5D91BA6}"/>
          </ac:spMkLst>
        </pc:spChg>
        <pc:spChg chg="del">
          <ac:chgData name="Bill Lord" userId="b68276031ed32d04" providerId="LiveId" clId="{C7BA86AB-43E0-4A8B-B70A-503D0316EBA4}" dt="2023-10-11T15:48:50.943" v="4907" actId="478"/>
          <ac:spMkLst>
            <pc:docMk/>
            <pc:sldMk cId="3739819974" sldId="617"/>
            <ac:spMk id="6" creationId="{6A5ACC61-6435-7502-FC39-2FA5B959F782}"/>
          </ac:spMkLst>
        </pc:spChg>
      </pc:sldChg>
      <pc:sldChg chg="modSp add mod">
        <pc:chgData name="Bill Lord" userId="b68276031ed32d04" providerId="LiveId" clId="{C7BA86AB-43E0-4A8B-B70A-503D0316EBA4}" dt="2023-10-11T17:35:58.550" v="5677" actId="20577"/>
        <pc:sldMkLst>
          <pc:docMk/>
          <pc:sldMk cId="4272975430" sldId="618"/>
        </pc:sldMkLst>
        <pc:spChg chg="mod">
          <ac:chgData name="Bill Lord" userId="b68276031ed32d04" providerId="LiveId" clId="{C7BA86AB-43E0-4A8B-B70A-503D0316EBA4}" dt="2023-10-11T17:35:58.550" v="5677" actId="20577"/>
          <ac:spMkLst>
            <pc:docMk/>
            <pc:sldMk cId="4272975430" sldId="618"/>
            <ac:spMk id="16" creationId="{0795EEC7-5CA4-6780-D625-196CDCC7F082}"/>
          </ac:spMkLst>
        </pc:spChg>
        <pc:spChg chg="mod">
          <ac:chgData name="Bill Lord" userId="b68276031ed32d04" providerId="LiveId" clId="{C7BA86AB-43E0-4A8B-B70A-503D0316EBA4}" dt="2023-10-11T14:29:19.910" v="4154" actId="207"/>
          <ac:spMkLst>
            <pc:docMk/>
            <pc:sldMk cId="4272975430" sldId="618"/>
            <ac:spMk id="23" creationId="{E156324E-308B-5CD8-DB71-F769C74475B4}"/>
          </ac:spMkLst>
        </pc:spChg>
      </pc:sldChg>
      <pc:sldChg chg="addSp delSp modSp add mod">
        <pc:chgData name="Bill Lord" userId="b68276031ed32d04" providerId="LiveId" clId="{C7BA86AB-43E0-4A8B-B70A-503D0316EBA4}" dt="2023-10-11T16:13:57.662" v="5647" actId="20577"/>
        <pc:sldMkLst>
          <pc:docMk/>
          <pc:sldMk cId="118514751" sldId="619"/>
        </pc:sldMkLst>
        <pc:spChg chg="add mod">
          <ac:chgData name="Bill Lord" userId="b68276031ed32d04" providerId="LiveId" clId="{C7BA86AB-43E0-4A8B-B70A-503D0316EBA4}" dt="2023-10-11T16:13:57.662" v="5647" actId="20577"/>
          <ac:spMkLst>
            <pc:docMk/>
            <pc:sldMk cId="118514751" sldId="619"/>
            <ac:spMk id="2" creationId="{D5268202-07A3-9F71-D947-FF9DED7FABCE}"/>
          </ac:spMkLst>
        </pc:spChg>
        <pc:spChg chg="mod">
          <ac:chgData name="Bill Lord" userId="b68276031ed32d04" providerId="LiveId" clId="{C7BA86AB-43E0-4A8B-B70A-503D0316EBA4}" dt="2023-10-11T16:08:38.652" v="5329" actId="5793"/>
          <ac:spMkLst>
            <pc:docMk/>
            <pc:sldMk cId="118514751" sldId="619"/>
            <ac:spMk id="16" creationId="{0795EEC7-5CA4-6780-D625-196CDCC7F082}"/>
          </ac:spMkLst>
        </pc:spChg>
        <pc:spChg chg="del">
          <ac:chgData name="Bill Lord" userId="b68276031ed32d04" providerId="LiveId" clId="{C7BA86AB-43E0-4A8B-B70A-503D0316EBA4}" dt="2023-10-11T14:29:44.970" v="4157" actId="478"/>
          <ac:spMkLst>
            <pc:docMk/>
            <pc:sldMk cId="118514751" sldId="619"/>
            <ac:spMk id="23" creationId="{E156324E-308B-5CD8-DB71-F769C74475B4}"/>
          </ac:spMkLst>
        </pc:spChg>
        <pc:picChg chg="del">
          <ac:chgData name="Bill Lord" userId="b68276031ed32d04" providerId="LiveId" clId="{C7BA86AB-43E0-4A8B-B70A-503D0316EBA4}" dt="2023-10-11T14:29:40.393" v="4156" actId="478"/>
          <ac:picMkLst>
            <pc:docMk/>
            <pc:sldMk cId="118514751" sldId="619"/>
            <ac:picMk id="22" creationId="{EF98304E-B07E-5EF5-A638-43EC78E5F761}"/>
          </ac:picMkLst>
        </pc:picChg>
      </pc:sldChg>
      <pc:sldChg chg="add del setBg">
        <pc:chgData name="Bill Lord" userId="b68276031ed32d04" providerId="LiveId" clId="{C7BA86AB-43E0-4A8B-B70A-503D0316EBA4}" dt="2023-10-11T15:16:37.527" v="4349" actId="47"/>
        <pc:sldMkLst>
          <pc:docMk/>
          <pc:sldMk cId="3704928152" sldId="620"/>
        </pc:sldMkLst>
      </pc:sldChg>
      <pc:sldChg chg="add del">
        <pc:chgData name="Bill Lord" userId="b68276031ed32d04" providerId="LiveId" clId="{C7BA86AB-43E0-4A8B-B70A-503D0316EBA4}" dt="2023-10-11T15:16:45.779" v="4350" actId="47"/>
        <pc:sldMkLst>
          <pc:docMk/>
          <pc:sldMk cId="3559329981" sldId="621"/>
        </pc:sldMkLst>
      </pc:sldChg>
      <pc:sldChg chg="modSp add mod">
        <pc:chgData name="Bill Lord" userId="b68276031ed32d04" providerId="LiveId" clId="{C7BA86AB-43E0-4A8B-B70A-503D0316EBA4}" dt="2023-10-11T15:09:20.014" v="4203" actId="20577"/>
        <pc:sldMkLst>
          <pc:docMk/>
          <pc:sldMk cId="848096296" sldId="622"/>
        </pc:sldMkLst>
        <pc:spChg chg="mod">
          <ac:chgData name="Bill Lord" userId="b68276031ed32d04" providerId="LiveId" clId="{C7BA86AB-43E0-4A8B-B70A-503D0316EBA4}" dt="2023-10-11T15:09:20.014" v="4203" actId="20577"/>
          <ac:spMkLst>
            <pc:docMk/>
            <pc:sldMk cId="848096296" sldId="622"/>
            <ac:spMk id="8" creationId="{00000000-0000-0000-0000-000000000000}"/>
          </ac:spMkLst>
        </pc:spChg>
      </pc:sldChg>
      <pc:sldChg chg="delSp modSp add mod ord">
        <pc:chgData name="Bill Lord" userId="b68276031ed32d04" providerId="LiveId" clId="{C7BA86AB-43E0-4A8B-B70A-503D0316EBA4}" dt="2023-10-11T15:33:05.306" v="4749" actId="208"/>
        <pc:sldMkLst>
          <pc:docMk/>
          <pc:sldMk cId="3422005204" sldId="623"/>
        </pc:sldMkLst>
        <pc:spChg chg="del mod">
          <ac:chgData name="Bill Lord" userId="b68276031ed32d04" providerId="LiveId" clId="{C7BA86AB-43E0-4A8B-B70A-503D0316EBA4}" dt="2023-10-11T15:26:53.807" v="4366" actId="478"/>
          <ac:spMkLst>
            <pc:docMk/>
            <pc:sldMk cId="3422005204" sldId="623"/>
            <ac:spMk id="2" creationId="{00000000-0000-0000-0000-000000000000}"/>
          </ac:spMkLst>
        </pc:spChg>
        <pc:spChg chg="mod">
          <ac:chgData name="Bill Lord" userId="b68276031ed32d04" providerId="LiveId" clId="{C7BA86AB-43E0-4A8B-B70A-503D0316EBA4}" dt="2023-10-11T15:33:05.306" v="4749" actId="208"/>
          <ac:spMkLst>
            <pc:docMk/>
            <pc:sldMk cId="3422005204" sldId="623"/>
            <ac:spMk id="12" creationId="{00000000-0000-0000-0000-000000000000}"/>
          </ac:spMkLst>
        </pc:spChg>
      </pc:sldChg>
      <pc:sldChg chg="modSp add mod">
        <pc:chgData name="Bill Lord" userId="b68276031ed32d04" providerId="LiveId" clId="{C7BA86AB-43E0-4A8B-B70A-503D0316EBA4}" dt="2023-10-11T15:44:27.920" v="4866" actId="1076"/>
        <pc:sldMkLst>
          <pc:docMk/>
          <pc:sldMk cId="2586146632" sldId="624"/>
        </pc:sldMkLst>
        <pc:spChg chg="mod">
          <ac:chgData name="Bill Lord" userId="b68276031ed32d04" providerId="LiveId" clId="{C7BA86AB-43E0-4A8B-B70A-503D0316EBA4}" dt="2023-10-11T15:43:59.841" v="4861" actId="1582"/>
          <ac:spMkLst>
            <pc:docMk/>
            <pc:sldMk cId="2586146632" sldId="624"/>
            <ac:spMk id="10" creationId="{27A02E21-33E1-C6A4-AB6E-A3A0549F8824}"/>
          </ac:spMkLst>
        </pc:spChg>
        <pc:spChg chg="mod">
          <ac:chgData name="Bill Lord" userId="b68276031ed32d04" providerId="LiveId" clId="{C7BA86AB-43E0-4A8B-B70A-503D0316EBA4}" dt="2023-10-11T15:44:23.025" v="4865" actId="108"/>
          <ac:spMkLst>
            <pc:docMk/>
            <pc:sldMk cId="2586146632" sldId="624"/>
            <ac:spMk id="15" creationId="{45C94091-1234-6161-12A4-64F64D9FA49C}"/>
          </ac:spMkLst>
        </pc:spChg>
        <pc:spChg chg="mod">
          <ac:chgData name="Bill Lord" userId="b68276031ed32d04" providerId="LiveId" clId="{C7BA86AB-43E0-4A8B-B70A-503D0316EBA4}" dt="2023-10-11T15:44:27.920" v="4866" actId="1076"/>
          <ac:spMkLst>
            <pc:docMk/>
            <pc:sldMk cId="2586146632" sldId="624"/>
            <ac:spMk id="18" creationId="{D357C288-2972-1390-D13A-9C7AE6000340}"/>
          </ac:spMkLst>
        </pc:spChg>
        <pc:picChg chg="mod">
          <ac:chgData name="Bill Lord" userId="b68276031ed32d04" providerId="LiveId" clId="{C7BA86AB-43E0-4A8B-B70A-503D0316EBA4}" dt="2023-10-11T15:44:15.689" v="4864" actId="108"/>
          <ac:picMkLst>
            <pc:docMk/>
            <pc:sldMk cId="2586146632" sldId="624"/>
            <ac:picMk id="4" creationId="{7D6361DF-CD11-06EE-AF2D-CC6DF8C21AC6}"/>
          </ac:picMkLst>
        </pc:picChg>
        <pc:picChg chg="mod">
          <ac:chgData name="Bill Lord" userId="b68276031ed32d04" providerId="LiveId" clId="{C7BA86AB-43E0-4A8B-B70A-503D0316EBA4}" dt="2023-10-11T15:43:45.977" v="4860" actId="108"/>
          <ac:picMkLst>
            <pc:docMk/>
            <pc:sldMk cId="2586146632" sldId="624"/>
            <ac:picMk id="8" creationId="{FAA011DB-8B41-70E6-AED2-B5A5EB0E856C}"/>
          </ac:picMkLst>
        </pc:picChg>
        <pc:cxnChg chg="mod">
          <ac:chgData name="Bill Lord" userId="b68276031ed32d04" providerId="LiveId" clId="{C7BA86AB-43E0-4A8B-B70A-503D0316EBA4}" dt="2023-10-11T15:44:08.197" v="4862" actId="108"/>
          <ac:cxnSpMkLst>
            <pc:docMk/>
            <pc:sldMk cId="2586146632" sldId="624"/>
            <ac:cxnSpMk id="17" creationId="{CB2F1400-9434-20E8-6CE7-8DAD3B3CFE94}"/>
          </ac:cxnSpMkLst>
        </pc:cxnChg>
      </pc:sldChg>
      <pc:sldChg chg="modSp add mod ord">
        <pc:chgData name="Bill Lord" userId="b68276031ed32d04" providerId="LiveId" clId="{C7BA86AB-43E0-4A8B-B70A-503D0316EBA4}" dt="2023-10-11T15:47:15.307" v="4906"/>
        <pc:sldMkLst>
          <pc:docMk/>
          <pc:sldMk cId="4086783088" sldId="625"/>
        </pc:sldMkLst>
        <pc:spChg chg="mod">
          <ac:chgData name="Bill Lord" userId="b68276031ed32d04" providerId="LiveId" clId="{C7BA86AB-43E0-4A8B-B70A-503D0316EBA4}" dt="2023-10-11T15:45:50.326" v="4871" actId="14100"/>
          <ac:spMkLst>
            <pc:docMk/>
            <pc:sldMk cId="4086783088" sldId="625"/>
            <ac:spMk id="10" creationId="{27A02E21-33E1-C6A4-AB6E-A3A0549F8824}"/>
          </ac:spMkLst>
        </pc:spChg>
        <pc:spChg chg="mod">
          <ac:chgData name="Bill Lord" userId="b68276031ed32d04" providerId="LiveId" clId="{C7BA86AB-43E0-4A8B-B70A-503D0316EBA4}" dt="2023-10-11T15:45:55.900" v="4872" actId="1076"/>
          <ac:spMkLst>
            <pc:docMk/>
            <pc:sldMk cId="4086783088" sldId="625"/>
            <ac:spMk id="15" creationId="{45C94091-1234-6161-12A4-64F64D9FA49C}"/>
          </ac:spMkLst>
        </pc:spChg>
        <pc:spChg chg="mod">
          <ac:chgData name="Bill Lord" userId="b68276031ed32d04" providerId="LiveId" clId="{C7BA86AB-43E0-4A8B-B70A-503D0316EBA4}" dt="2023-10-11T15:46:35.551" v="4904" actId="20577"/>
          <ac:spMkLst>
            <pc:docMk/>
            <pc:sldMk cId="4086783088" sldId="625"/>
            <ac:spMk id="18" creationId="{D357C288-2972-1390-D13A-9C7AE6000340}"/>
          </ac:spMkLst>
        </pc:spChg>
        <pc:picChg chg="mod">
          <ac:chgData name="Bill Lord" userId="b68276031ed32d04" providerId="LiveId" clId="{C7BA86AB-43E0-4A8B-B70A-503D0316EBA4}" dt="2023-10-11T15:43:21.980" v="4857" actId="108"/>
          <ac:picMkLst>
            <pc:docMk/>
            <pc:sldMk cId="4086783088" sldId="625"/>
            <ac:picMk id="4" creationId="{7D6361DF-CD11-06EE-AF2D-CC6DF8C21AC6}"/>
          </ac:picMkLst>
        </pc:picChg>
        <pc:cxnChg chg="mod">
          <ac:chgData name="Bill Lord" userId="b68276031ed32d04" providerId="LiveId" clId="{C7BA86AB-43E0-4A8B-B70A-503D0316EBA4}" dt="2023-10-11T15:45:55.900" v="4872" actId="1076"/>
          <ac:cxnSpMkLst>
            <pc:docMk/>
            <pc:sldMk cId="4086783088" sldId="625"/>
            <ac:cxnSpMk id="17" creationId="{CB2F1400-9434-20E8-6CE7-8DAD3B3CFE94}"/>
          </ac:cxnSpMkLst>
        </pc:cxnChg>
      </pc:sldChg>
      <pc:sldChg chg="add">
        <pc:chgData name="Bill Lord" userId="b68276031ed32d04" providerId="LiveId" clId="{C7BA86AB-43E0-4A8B-B70A-503D0316EBA4}" dt="2023-10-11T15:45:33.256" v="4868" actId="2890"/>
        <pc:sldMkLst>
          <pc:docMk/>
          <pc:sldMk cId="2038576369" sldId="626"/>
        </pc:sldMkLst>
      </pc:sldChg>
    </pc:docChg>
  </pc:docChgLst>
  <pc:docChgLst>
    <pc:chgData name="Bill Lord" userId="b68276031ed32d04" providerId="LiveId" clId="{2004FAE0-A0CF-48FC-B8D7-075655551C97}"/>
    <pc:docChg chg="undo redo custSel addSld delSld modSld sldOrd">
      <pc:chgData name="Bill Lord" userId="b68276031ed32d04" providerId="LiveId" clId="{2004FAE0-A0CF-48FC-B8D7-075655551C97}" dt="2022-10-19T14:45:32.947" v="6034" actId="21"/>
      <pc:docMkLst>
        <pc:docMk/>
      </pc:docMkLst>
      <pc:sldChg chg="addSp delSp modSp mod setBg addAnim delAnim setClrOvrMap">
        <pc:chgData name="Bill Lord" userId="b68276031ed32d04" providerId="LiveId" clId="{2004FAE0-A0CF-48FC-B8D7-075655551C97}" dt="2022-10-10T16:44:03.358" v="432" actId="20577"/>
        <pc:sldMkLst>
          <pc:docMk/>
          <pc:sldMk cId="3999202283" sldId="256"/>
        </pc:sldMkLst>
        <pc:spChg chg="mod">
          <ac:chgData name="Bill Lord" userId="b68276031ed32d04" providerId="LiveId" clId="{2004FAE0-A0CF-48FC-B8D7-075655551C97}" dt="2022-10-10T14:50:41.084" v="16" actId="26606"/>
          <ac:spMkLst>
            <pc:docMk/>
            <pc:sldMk cId="3999202283" sldId="256"/>
            <ac:spMk id="2" creationId="{00000000-0000-0000-0000-000000000000}"/>
          </ac:spMkLst>
        </pc:spChg>
        <pc:spChg chg="mod">
          <ac:chgData name="Bill Lord" userId="b68276031ed32d04" providerId="LiveId" clId="{2004FAE0-A0CF-48FC-B8D7-075655551C97}" dt="2022-10-10T16:44:03.358" v="432" actId="20577"/>
          <ac:spMkLst>
            <pc:docMk/>
            <pc:sldMk cId="3999202283" sldId="256"/>
            <ac:spMk id="3" creationId="{00000000-0000-0000-0000-000000000000}"/>
          </ac:spMkLst>
        </pc:spChg>
        <pc:spChg chg="mod ord">
          <ac:chgData name="Bill Lord" userId="b68276031ed32d04" providerId="LiveId" clId="{2004FAE0-A0CF-48FC-B8D7-075655551C97}" dt="2022-10-10T15:35:29.530" v="285" actId="20577"/>
          <ac:spMkLst>
            <pc:docMk/>
            <pc:sldMk cId="3999202283" sldId="256"/>
            <ac:spMk id="4" creationId="{00000000-0000-0000-0000-000000000000}"/>
          </ac:spMkLst>
        </pc:spChg>
        <pc:spChg chg="add del">
          <ac:chgData name="Bill Lord" userId="b68276031ed32d04" providerId="LiveId" clId="{2004FAE0-A0CF-48FC-B8D7-075655551C97}" dt="2022-10-10T14:49:59.144" v="6"/>
          <ac:spMkLst>
            <pc:docMk/>
            <pc:sldMk cId="3999202283" sldId="256"/>
            <ac:spMk id="5" creationId="{D87358FD-1EF5-255A-8D0D-903E05CBBED9}"/>
          </ac:spMkLst>
        </pc:spChg>
        <pc:spChg chg="add mod">
          <ac:chgData name="Bill Lord" userId="b68276031ed32d04" providerId="LiveId" clId="{2004FAE0-A0CF-48FC-B8D7-075655551C97}" dt="2022-10-10T15:37:47.354" v="331" actId="1036"/>
          <ac:spMkLst>
            <pc:docMk/>
            <pc:sldMk cId="3999202283" sldId="256"/>
            <ac:spMk id="8" creationId="{F7E93B8E-9D19-EFB9-566E-C76F2DA0C5C6}"/>
          </ac:spMkLst>
        </pc:spChg>
        <pc:spChg chg="add del">
          <ac:chgData name="Bill Lord" userId="b68276031ed32d04" providerId="LiveId" clId="{2004FAE0-A0CF-48FC-B8D7-075655551C97}" dt="2022-10-10T14:50:19.487" v="11" actId="26606"/>
          <ac:spMkLst>
            <pc:docMk/>
            <pc:sldMk cId="3999202283" sldId="256"/>
            <ac:spMk id="11" creationId="{E49CC64F-7275-4E33-961B-0C5CDC439875}"/>
          </ac:spMkLst>
        </pc:spChg>
        <pc:spChg chg="add del">
          <ac:chgData name="Bill Lord" userId="b68276031ed32d04" providerId="LiveId" clId="{2004FAE0-A0CF-48FC-B8D7-075655551C97}" dt="2022-10-10T14:50:29.337" v="13" actId="26606"/>
          <ac:spMkLst>
            <pc:docMk/>
            <pc:sldMk cId="3999202283" sldId="256"/>
            <ac:spMk id="13" creationId="{A5704422-1118-4FD1-95AD-29A064EB80D9}"/>
          </ac:spMkLst>
        </pc:spChg>
        <pc:spChg chg="add del">
          <ac:chgData name="Bill Lord" userId="b68276031ed32d04" providerId="LiveId" clId="{2004FAE0-A0CF-48FC-B8D7-075655551C97}" dt="2022-10-10T14:50:29.337" v="13" actId="26606"/>
          <ac:spMkLst>
            <pc:docMk/>
            <pc:sldMk cId="3999202283" sldId="256"/>
            <ac:spMk id="14" creationId="{07322A9E-F1EC-405E-8971-BA906EFFCCB8}"/>
          </ac:spMkLst>
        </pc:spChg>
        <pc:spChg chg="add del">
          <ac:chgData name="Bill Lord" userId="b68276031ed32d04" providerId="LiveId" clId="{2004FAE0-A0CF-48FC-B8D7-075655551C97}" dt="2022-10-10T14:50:29.337" v="13" actId="26606"/>
          <ac:spMkLst>
            <pc:docMk/>
            <pc:sldMk cId="3999202283" sldId="256"/>
            <ac:spMk id="15" creationId="{A88B2AAA-B805-498E-A9E6-98B885855498}"/>
          </ac:spMkLst>
        </pc:spChg>
        <pc:spChg chg="add del">
          <ac:chgData name="Bill Lord" userId="b68276031ed32d04" providerId="LiveId" clId="{2004FAE0-A0CF-48FC-B8D7-075655551C97}" dt="2022-10-10T14:50:29.337" v="13" actId="26606"/>
          <ac:spMkLst>
            <pc:docMk/>
            <pc:sldMk cId="3999202283" sldId="256"/>
            <ac:spMk id="17" creationId="{9B8051E0-19D7-43E1-BFD9-E6DBFEB3A3F1}"/>
          </ac:spMkLst>
        </pc:spChg>
        <pc:spChg chg="add del">
          <ac:chgData name="Bill Lord" userId="b68276031ed32d04" providerId="LiveId" clId="{2004FAE0-A0CF-48FC-B8D7-075655551C97}" dt="2022-10-10T14:50:29.337" v="13" actId="26606"/>
          <ac:spMkLst>
            <pc:docMk/>
            <pc:sldMk cId="3999202283" sldId="256"/>
            <ac:spMk id="19" creationId="{4EDB2B02-86A2-46F5-A4BE-B7D9B10411D6}"/>
          </ac:spMkLst>
        </pc:spChg>
        <pc:spChg chg="add del">
          <ac:chgData name="Bill Lord" userId="b68276031ed32d04" providerId="LiveId" clId="{2004FAE0-A0CF-48FC-B8D7-075655551C97}" dt="2022-10-10T14:50:29.337" v="13" actId="26606"/>
          <ac:spMkLst>
            <pc:docMk/>
            <pc:sldMk cId="3999202283" sldId="256"/>
            <ac:spMk id="21" creationId="{43954639-FB5D-41F4-9560-6F6DFE778425}"/>
          </ac:spMkLst>
        </pc:spChg>
        <pc:spChg chg="add del">
          <ac:chgData name="Bill Lord" userId="b68276031ed32d04" providerId="LiveId" clId="{2004FAE0-A0CF-48FC-B8D7-075655551C97}" dt="2022-10-10T14:50:29.337" v="13" actId="26606"/>
          <ac:spMkLst>
            <pc:docMk/>
            <pc:sldMk cId="3999202283" sldId="256"/>
            <ac:spMk id="23" creationId="{E898931C-0323-41FA-A036-20F818B1FF81}"/>
          </ac:spMkLst>
        </pc:spChg>
        <pc:spChg chg="add del">
          <ac:chgData name="Bill Lord" userId="b68276031ed32d04" providerId="LiveId" clId="{2004FAE0-A0CF-48FC-B8D7-075655551C97}" dt="2022-10-10T14:50:29.337" v="13" actId="26606"/>
          <ac:spMkLst>
            <pc:docMk/>
            <pc:sldMk cId="3999202283" sldId="256"/>
            <ac:spMk id="25" creationId="{89AFE9DD-0792-4B98-B4EB-97ACA17E6AA8}"/>
          </ac:spMkLst>
        </pc:spChg>
        <pc:spChg chg="add del">
          <ac:chgData name="Bill Lord" userId="b68276031ed32d04" providerId="LiveId" clId="{2004FAE0-A0CF-48FC-B8D7-075655551C97}" dt="2022-10-10T14:50:29.337" v="13" actId="26606"/>
          <ac:spMkLst>
            <pc:docMk/>
            <pc:sldMk cId="3999202283" sldId="256"/>
            <ac:spMk id="27" creationId="{3981F5C4-9AE1-404E-AF44-A4E6DB374F9D}"/>
          </ac:spMkLst>
        </pc:spChg>
        <pc:spChg chg="add del">
          <ac:chgData name="Bill Lord" userId="b68276031ed32d04" providerId="LiveId" clId="{2004FAE0-A0CF-48FC-B8D7-075655551C97}" dt="2022-10-10T14:50:29.337" v="13" actId="26606"/>
          <ac:spMkLst>
            <pc:docMk/>
            <pc:sldMk cId="3999202283" sldId="256"/>
            <ac:spMk id="29" creationId="{763C1781-8726-4FAC-8C45-FF40376BE409}"/>
          </ac:spMkLst>
        </pc:spChg>
        <pc:spChg chg="add del">
          <ac:chgData name="Bill Lord" userId="b68276031ed32d04" providerId="LiveId" clId="{2004FAE0-A0CF-48FC-B8D7-075655551C97}" dt="2022-10-10T14:50:29.337" v="13" actId="26606"/>
          <ac:spMkLst>
            <pc:docMk/>
            <pc:sldMk cId="3999202283" sldId="256"/>
            <ac:spMk id="31" creationId="{301491B5-56C7-43DC-A3D9-861EECCA056A}"/>
          </ac:spMkLst>
        </pc:spChg>
        <pc:spChg chg="add del">
          <ac:chgData name="Bill Lord" userId="b68276031ed32d04" providerId="LiveId" clId="{2004FAE0-A0CF-48FC-B8D7-075655551C97}" dt="2022-10-10T14:50:29.337" v="13" actId="26606"/>
          <ac:spMkLst>
            <pc:docMk/>
            <pc:sldMk cId="3999202283" sldId="256"/>
            <ac:spMk id="33" creationId="{237E2353-22DF-46E0-A200-FB30F8F394E2}"/>
          </ac:spMkLst>
        </pc:spChg>
        <pc:spChg chg="add del">
          <ac:chgData name="Bill Lord" userId="b68276031ed32d04" providerId="LiveId" clId="{2004FAE0-A0CF-48FC-B8D7-075655551C97}" dt="2022-10-10T14:50:29.337" v="13" actId="26606"/>
          <ac:spMkLst>
            <pc:docMk/>
            <pc:sldMk cId="3999202283" sldId="256"/>
            <ac:spMk id="35" creationId="{DD6138DB-057B-45F7-A5F4-E7BFDA20D02C}"/>
          </ac:spMkLst>
        </pc:spChg>
        <pc:spChg chg="add del">
          <ac:chgData name="Bill Lord" userId="b68276031ed32d04" providerId="LiveId" clId="{2004FAE0-A0CF-48FC-B8D7-075655551C97}" dt="2022-10-10T14:50:29.337" v="13" actId="26606"/>
          <ac:spMkLst>
            <pc:docMk/>
            <pc:sldMk cId="3999202283" sldId="256"/>
            <ac:spMk id="37" creationId="{79A54AB1-B64F-4843-BFAB-81CB74E66B65}"/>
          </ac:spMkLst>
        </pc:spChg>
        <pc:spChg chg="add del">
          <ac:chgData name="Bill Lord" userId="b68276031ed32d04" providerId="LiveId" clId="{2004FAE0-A0CF-48FC-B8D7-075655551C97}" dt="2022-10-10T14:50:41.077" v="15" actId="26606"/>
          <ac:spMkLst>
            <pc:docMk/>
            <pc:sldMk cId="3999202283" sldId="256"/>
            <ac:spMk id="39" creationId="{9B7AD9F6-8CE7-4299-8FC6-328F4DCD3FF9}"/>
          </ac:spMkLst>
        </pc:spChg>
        <pc:spChg chg="add del">
          <ac:chgData name="Bill Lord" userId="b68276031ed32d04" providerId="LiveId" clId="{2004FAE0-A0CF-48FC-B8D7-075655551C97}" dt="2022-10-10T14:50:41.077" v="15" actId="26606"/>
          <ac:spMkLst>
            <pc:docMk/>
            <pc:sldMk cId="3999202283" sldId="256"/>
            <ac:spMk id="40" creationId="{F49775AF-8896-43EE-92C6-83497D6DC56F}"/>
          </ac:spMkLst>
        </pc:spChg>
        <pc:spChg chg="add">
          <ac:chgData name="Bill Lord" userId="b68276031ed32d04" providerId="LiveId" clId="{2004FAE0-A0CF-48FC-B8D7-075655551C97}" dt="2022-10-10T14:50:41.084" v="16" actId="26606"/>
          <ac:spMkLst>
            <pc:docMk/>
            <pc:sldMk cId="3999202283" sldId="256"/>
            <ac:spMk id="42" creationId="{E49CC64F-7275-4E33-961B-0C5CDC439875}"/>
          </ac:spMkLst>
        </pc:spChg>
        <pc:picChg chg="add mod">
          <ac:chgData name="Bill Lord" userId="b68276031ed32d04" providerId="LiveId" clId="{2004FAE0-A0CF-48FC-B8D7-075655551C97}" dt="2022-10-10T15:37:16.283" v="306" actId="1076"/>
          <ac:picMkLst>
            <pc:docMk/>
            <pc:sldMk cId="3999202283" sldId="256"/>
            <ac:picMk id="6" creationId="{F9A0BAF0-E01D-7292-A3AD-869D7B131468}"/>
          </ac:picMkLst>
        </pc:picChg>
        <pc:picChg chg="del">
          <ac:chgData name="Bill Lord" userId="b68276031ed32d04" providerId="LiveId" clId="{2004FAE0-A0CF-48FC-B8D7-075655551C97}" dt="2022-10-10T14:49:44.564" v="0" actId="478"/>
          <ac:picMkLst>
            <pc:docMk/>
            <pc:sldMk cId="3999202283" sldId="256"/>
            <ac:picMk id="7" creationId="{00000000-0000-0000-0000-000000000000}"/>
          </ac:picMkLst>
        </pc:picChg>
      </pc:sldChg>
      <pc:sldChg chg="addSp delSp modSp add del mod setBg delDesignElem">
        <pc:chgData name="Bill Lord" userId="b68276031ed32d04" providerId="LiveId" clId="{2004FAE0-A0CF-48FC-B8D7-075655551C97}" dt="2022-10-12T19:40:58.826" v="5921" actId="47"/>
        <pc:sldMkLst>
          <pc:docMk/>
          <pc:sldMk cId="343268325" sldId="286"/>
        </pc:sldMkLst>
        <pc:spChg chg="mod ord">
          <ac:chgData name="Bill Lord" userId="b68276031ed32d04" providerId="LiveId" clId="{2004FAE0-A0CF-48FC-B8D7-075655551C97}" dt="2022-10-12T19:40:03.625" v="5920" actId="26606"/>
          <ac:spMkLst>
            <pc:docMk/>
            <pc:sldMk cId="343268325" sldId="286"/>
            <ac:spMk id="2" creationId="{00000000-0000-0000-0000-000000000000}"/>
          </ac:spMkLst>
        </pc:spChg>
        <pc:spChg chg="add del">
          <ac:chgData name="Bill Lord" userId="b68276031ed32d04" providerId="LiveId" clId="{2004FAE0-A0CF-48FC-B8D7-075655551C97}" dt="2022-10-12T19:38:17.068" v="5915" actId="26606"/>
          <ac:spMkLst>
            <pc:docMk/>
            <pc:sldMk cId="343268325" sldId="286"/>
            <ac:spMk id="9" creationId="{9F701746-0657-4467-BBD3-24051A715C25}"/>
          </ac:spMkLst>
        </pc:spChg>
        <pc:spChg chg="del">
          <ac:chgData name="Bill Lord" userId="b68276031ed32d04" providerId="LiveId" clId="{2004FAE0-A0CF-48FC-B8D7-075655551C97}" dt="2022-10-12T18:19:11.580" v="5910"/>
          <ac:spMkLst>
            <pc:docMk/>
            <pc:sldMk cId="343268325" sldId="286"/>
            <ac:spMk id="10" creationId="{BACC6370-2D7E-4714-9D71-7542949D7D5D}"/>
          </ac:spMkLst>
        </pc:spChg>
        <pc:spChg chg="add del">
          <ac:chgData name="Bill Lord" userId="b68276031ed32d04" providerId="LiveId" clId="{2004FAE0-A0CF-48FC-B8D7-075655551C97}" dt="2022-10-12T19:38:17.068" v="5915" actId="26606"/>
          <ac:spMkLst>
            <pc:docMk/>
            <pc:sldMk cId="343268325" sldId="286"/>
            <ac:spMk id="11" creationId="{117BEB00-3E3D-4F08-AF56-DB0D22FB5F64}"/>
          </ac:spMkLst>
        </pc:spChg>
        <pc:spChg chg="del">
          <ac:chgData name="Bill Lord" userId="b68276031ed32d04" providerId="LiveId" clId="{2004FAE0-A0CF-48FC-B8D7-075655551C97}" dt="2022-10-12T18:19:11.580" v="5910"/>
          <ac:spMkLst>
            <pc:docMk/>
            <pc:sldMk cId="343268325" sldId="286"/>
            <ac:spMk id="12" creationId="{256B2C21-A230-48C0-8DF1-C46611373C44}"/>
          </ac:spMkLst>
        </pc:spChg>
        <pc:spChg chg="add del">
          <ac:chgData name="Bill Lord" userId="b68276031ed32d04" providerId="LiveId" clId="{2004FAE0-A0CF-48FC-B8D7-075655551C97}" dt="2022-10-12T19:39:38.853" v="5917" actId="26606"/>
          <ac:spMkLst>
            <pc:docMk/>
            <pc:sldMk cId="343268325" sldId="286"/>
            <ac:spMk id="13" creationId="{362810D9-2C5A-477D-949C-C191895477F3}"/>
          </ac:spMkLst>
        </pc:spChg>
        <pc:spChg chg="del">
          <ac:chgData name="Bill Lord" userId="b68276031ed32d04" providerId="LiveId" clId="{2004FAE0-A0CF-48FC-B8D7-075655551C97}" dt="2022-10-12T18:19:11.580" v="5910"/>
          <ac:spMkLst>
            <pc:docMk/>
            <pc:sldMk cId="343268325" sldId="286"/>
            <ac:spMk id="14" creationId="{3847E18C-932D-4C95-AABA-FEC7C9499AD7}"/>
          </ac:spMkLst>
        </pc:spChg>
        <pc:spChg chg="add del">
          <ac:chgData name="Bill Lord" userId="b68276031ed32d04" providerId="LiveId" clId="{2004FAE0-A0CF-48FC-B8D7-075655551C97}" dt="2022-10-12T19:39:38.853" v="5917" actId="26606"/>
          <ac:spMkLst>
            <pc:docMk/>
            <pc:sldMk cId="343268325" sldId="286"/>
            <ac:spMk id="15" creationId="{081E4A58-353D-44AE-B2FC-2A74E2E400F7}"/>
          </ac:spMkLst>
        </pc:spChg>
        <pc:spChg chg="del">
          <ac:chgData name="Bill Lord" userId="b68276031ed32d04" providerId="LiveId" clId="{2004FAE0-A0CF-48FC-B8D7-075655551C97}" dt="2022-10-12T18:19:11.580" v="5910"/>
          <ac:spMkLst>
            <pc:docMk/>
            <pc:sldMk cId="343268325" sldId="286"/>
            <ac:spMk id="16" creationId="{3150CB11-0C61-439E-910F-5787759E72A0}"/>
          </ac:spMkLst>
        </pc:spChg>
        <pc:spChg chg="del">
          <ac:chgData name="Bill Lord" userId="b68276031ed32d04" providerId="LiveId" clId="{2004FAE0-A0CF-48FC-B8D7-075655551C97}" dt="2022-10-12T18:19:11.580" v="5910"/>
          <ac:spMkLst>
            <pc:docMk/>
            <pc:sldMk cId="343268325" sldId="286"/>
            <ac:spMk id="18" creationId="{43F8A58B-5155-44CE-A5FF-7647B47D0A7A}"/>
          </ac:spMkLst>
        </pc:spChg>
        <pc:spChg chg="add del">
          <ac:chgData name="Bill Lord" userId="b68276031ed32d04" providerId="LiveId" clId="{2004FAE0-A0CF-48FC-B8D7-075655551C97}" dt="2022-10-12T19:40:03.598" v="5919" actId="26606"/>
          <ac:spMkLst>
            <pc:docMk/>
            <pc:sldMk cId="343268325" sldId="286"/>
            <ac:spMk id="19" creationId="{9F701746-0657-4467-BBD3-24051A715C25}"/>
          </ac:spMkLst>
        </pc:spChg>
        <pc:spChg chg="del">
          <ac:chgData name="Bill Lord" userId="b68276031ed32d04" providerId="LiveId" clId="{2004FAE0-A0CF-48FC-B8D7-075655551C97}" dt="2022-10-12T18:19:11.580" v="5910"/>
          <ac:spMkLst>
            <pc:docMk/>
            <pc:sldMk cId="343268325" sldId="286"/>
            <ac:spMk id="20" creationId="{443F2ACA-E6D6-4028-82DD-F03C262D5DE6}"/>
          </ac:spMkLst>
        </pc:spChg>
        <pc:spChg chg="add del">
          <ac:chgData name="Bill Lord" userId="b68276031ed32d04" providerId="LiveId" clId="{2004FAE0-A0CF-48FC-B8D7-075655551C97}" dt="2022-10-12T19:40:03.598" v="5919" actId="26606"/>
          <ac:spMkLst>
            <pc:docMk/>
            <pc:sldMk cId="343268325" sldId="286"/>
            <ac:spMk id="21" creationId="{117BEB00-3E3D-4F08-AF56-DB0D22FB5F64}"/>
          </ac:spMkLst>
        </pc:spChg>
        <pc:spChg chg="add">
          <ac:chgData name="Bill Lord" userId="b68276031ed32d04" providerId="LiveId" clId="{2004FAE0-A0CF-48FC-B8D7-075655551C97}" dt="2022-10-12T19:40:03.625" v="5920" actId="26606"/>
          <ac:spMkLst>
            <pc:docMk/>
            <pc:sldMk cId="343268325" sldId="286"/>
            <ac:spMk id="24" creationId="{362810D9-2C5A-477D-949C-C191895477F3}"/>
          </ac:spMkLst>
        </pc:spChg>
        <pc:spChg chg="add">
          <ac:chgData name="Bill Lord" userId="b68276031ed32d04" providerId="LiveId" clId="{2004FAE0-A0CF-48FC-B8D7-075655551C97}" dt="2022-10-12T19:40:03.625" v="5920" actId="26606"/>
          <ac:spMkLst>
            <pc:docMk/>
            <pc:sldMk cId="343268325" sldId="286"/>
            <ac:spMk id="25" creationId="{081E4A58-353D-44AE-B2FC-2A74E2E400F7}"/>
          </ac:spMkLst>
        </pc:spChg>
        <pc:graphicFrameChg chg="add del">
          <ac:chgData name="Bill Lord" userId="b68276031ed32d04" providerId="LiveId" clId="{2004FAE0-A0CF-48FC-B8D7-075655551C97}" dt="2022-10-12T19:40:03.625" v="5920" actId="26606"/>
          <ac:graphicFrameMkLst>
            <pc:docMk/>
            <pc:sldMk cId="343268325" sldId="286"/>
            <ac:graphicFrameMk id="6" creationId="{492302AD-2C99-4E62-A9B3-C9406037A043}"/>
          </ac:graphicFrameMkLst>
        </pc:graphicFrameChg>
        <pc:graphicFrameChg chg="add del">
          <ac:chgData name="Bill Lord" userId="b68276031ed32d04" providerId="LiveId" clId="{2004FAE0-A0CF-48FC-B8D7-075655551C97}" dt="2022-10-12T19:38:17.068" v="5915" actId="26606"/>
          <ac:graphicFrameMkLst>
            <pc:docMk/>
            <pc:sldMk cId="343268325" sldId="286"/>
            <ac:graphicFrameMk id="8" creationId="{9690FA2D-7FA2-778A-6DF0-12B104376850}"/>
          </ac:graphicFrameMkLst>
        </pc:graphicFrameChg>
        <pc:graphicFrameChg chg="add del">
          <ac:chgData name="Bill Lord" userId="b68276031ed32d04" providerId="LiveId" clId="{2004FAE0-A0CF-48FC-B8D7-075655551C97}" dt="2022-10-12T19:39:38.853" v="5917" actId="26606"/>
          <ac:graphicFrameMkLst>
            <pc:docMk/>
            <pc:sldMk cId="343268325" sldId="286"/>
            <ac:graphicFrameMk id="17" creationId="{02D59C01-CA28-D2BD-A436-C9835914D470}"/>
          </ac:graphicFrameMkLst>
        </pc:graphicFrameChg>
        <pc:graphicFrameChg chg="add del">
          <ac:chgData name="Bill Lord" userId="b68276031ed32d04" providerId="LiveId" clId="{2004FAE0-A0CF-48FC-B8D7-075655551C97}" dt="2022-10-12T19:40:03.598" v="5919" actId="26606"/>
          <ac:graphicFrameMkLst>
            <pc:docMk/>
            <pc:sldMk cId="343268325" sldId="286"/>
            <ac:graphicFrameMk id="22" creationId="{03A09FFD-39A1-906C-CC7A-118C9F326713}"/>
          </ac:graphicFrameMkLst>
        </pc:graphicFrameChg>
        <pc:graphicFrameChg chg="add">
          <ac:chgData name="Bill Lord" userId="b68276031ed32d04" providerId="LiveId" clId="{2004FAE0-A0CF-48FC-B8D7-075655551C97}" dt="2022-10-12T19:40:03.625" v="5920" actId="26606"/>
          <ac:graphicFrameMkLst>
            <pc:docMk/>
            <pc:sldMk cId="343268325" sldId="286"/>
            <ac:graphicFrameMk id="26" creationId="{02D59C01-CA28-D2BD-A436-C9835914D470}"/>
          </ac:graphicFrameMkLst>
        </pc:graphicFrameChg>
        <pc:picChg chg="add mod">
          <ac:chgData name="Bill Lord" userId="b68276031ed32d04" providerId="LiveId" clId="{2004FAE0-A0CF-48FC-B8D7-075655551C97}" dt="2022-10-12T19:40:03.625" v="5920" actId="26606"/>
          <ac:picMkLst>
            <pc:docMk/>
            <pc:sldMk cId="343268325" sldId="286"/>
            <ac:picMk id="3" creationId="{932A860D-1826-DC79-5E0A-5AE49A6BEAD6}"/>
          </ac:picMkLst>
        </pc:picChg>
      </pc:sldChg>
      <pc:sldChg chg="add ord">
        <pc:chgData name="Bill Lord" userId="b68276031ed32d04" providerId="LiveId" clId="{2004FAE0-A0CF-48FC-B8D7-075655551C97}" dt="2022-10-12T20:18:00.697" v="5956"/>
        <pc:sldMkLst>
          <pc:docMk/>
          <pc:sldMk cId="1737273795" sldId="337"/>
        </pc:sldMkLst>
      </pc:sldChg>
      <pc:sldChg chg="addSp delSp modSp mod">
        <pc:chgData name="Bill Lord" userId="b68276031ed32d04" providerId="LiveId" clId="{2004FAE0-A0CF-48FC-B8D7-075655551C97}" dt="2022-10-12T02:31:59.627" v="4736" actId="20577"/>
        <pc:sldMkLst>
          <pc:docMk/>
          <pc:sldMk cId="1450608569" sldId="401"/>
        </pc:sldMkLst>
        <pc:spChg chg="add mod ord topLvl">
          <ac:chgData name="Bill Lord" userId="b68276031ed32d04" providerId="LiveId" clId="{2004FAE0-A0CF-48FC-B8D7-075655551C97}" dt="2022-10-10T16:37:18.650" v="337" actId="14100"/>
          <ac:spMkLst>
            <pc:docMk/>
            <pc:sldMk cId="1450608569" sldId="401"/>
            <ac:spMk id="4" creationId="{5E2BA5E7-0E4E-5415-3446-DC603082630A}"/>
          </ac:spMkLst>
        </pc:spChg>
        <pc:spChg chg="add mod ord topLvl">
          <ac:chgData name="Bill Lord" userId="b68276031ed32d04" providerId="LiveId" clId="{2004FAE0-A0CF-48FC-B8D7-075655551C97}" dt="2022-10-10T16:37:18.650" v="337" actId="14100"/>
          <ac:spMkLst>
            <pc:docMk/>
            <pc:sldMk cId="1450608569" sldId="401"/>
            <ac:spMk id="5" creationId="{9B1CA4E0-FD69-B2EE-A91D-7CCADA2BF9EB}"/>
          </ac:spMkLst>
        </pc:spChg>
        <pc:spChg chg="add del mod ord">
          <ac:chgData name="Bill Lord" userId="b68276031ed32d04" providerId="LiveId" clId="{2004FAE0-A0CF-48FC-B8D7-075655551C97}" dt="2022-10-10T15:32:23.710" v="281" actId="478"/>
          <ac:spMkLst>
            <pc:docMk/>
            <pc:sldMk cId="1450608569" sldId="401"/>
            <ac:spMk id="8" creationId="{B7D1F3BC-D071-94FF-256D-03C8652C1E25}"/>
          </ac:spMkLst>
        </pc:spChg>
        <pc:spChg chg="add mod ord">
          <ac:chgData name="Bill Lord" userId="b68276031ed32d04" providerId="LiveId" clId="{2004FAE0-A0CF-48FC-B8D7-075655551C97}" dt="2022-10-10T16:37:18.650" v="337" actId="14100"/>
          <ac:spMkLst>
            <pc:docMk/>
            <pc:sldMk cId="1450608569" sldId="401"/>
            <ac:spMk id="9" creationId="{0156CD0D-9248-B8FB-F71C-C16E0AABB13E}"/>
          </ac:spMkLst>
        </pc:spChg>
        <pc:spChg chg="add mod ord">
          <ac:chgData name="Bill Lord" userId="b68276031ed32d04" providerId="LiveId" clId="{2004FAE0-A0CF-48FC-B8D7-075655551C97}" dt="2022-10-10T16:37:18.650" v="337" actId="14100"/>
          <ac:spMkLst>
            <pc:docMk/>
            <pc:sldMk cId="1450608569" sldId="401"/>
            <ac:spMk id="10" creationId="{B80267DC-F27E-6169-D883-CE18F5108A55}"/>
          </ac:spMkLst>
        </pc:spChg>
        <pc:spChg chg="add mod ord">
          <ac:chgData name="Bill Lord" userId="b68276031ed32d04" providerId="LiveId" clId="{2004FAE0-A0CF-48FC-B8D7-075655551C97}" dt="2022-10-10T16:37:18.650" v="337" actId="14100"/>
          <ac:spMkLst>
            <pc:docMk/>
            <pc:sldMk cId="1450608569" sldId="401"/>
            <ac:spMk id="11" creationId="{42897A30-BBC9-84FE-75B9-748049F94CA0}"/>
          </ac:spMkLst>
        </pc:spChg>
        <pc:spChg chg="mod">
          <ac:chgData name="Bill Lord" userId="b68276031ed32d04" providerId="LiveId" clId="{2004FAE0-A0CF-48FC-B8D7-075655551C97}" dt="2022-10-12T02:31:59.627" v="4736" actId="20577"/>
          <ac:spMkLst>
            <pc:docMk/>
            <pc:sldMk cId="1450608569" sldId="401"/>
            <ac:spMk id="12" creationId="{00000000-0000-0000-0000-000000000000}"/>
          </ac:spMkLst>
        </pc:spChg>
        <pc:spChg chg="add mod">
          <ac:chgData name="Bill Lord" userId="b68276031ed32d04" providerId="LiveId" clId="{2004FAE0-A0CF-48FC-B8D7-075655551C97}" dt="2022-10-10T16:37:18.650" v="337" actId="14100"/>
          <ac:spMkLst>
            <pc:docMk/>
            <pc:sldMk cId="1450608569" sldId="401"/>
            <ac:spMk id="13" creationId="{709C9725-DAF6-42B7-EDFC-C273D66E37DD}"/>
          </ac:spMkLst>
        </pc:spChg>
        <pc:grpChg chg="add del mod">
          <ac:chgData name="Bill Lord" userId="b68276031ed32d04" providerId="LiveId" clId="{2004FAE0-A0CF-48FC-B8D7-075655551C97}" dt="2022-10-10T15:12:54.576" v="106" actId="165"/>
          <ac:grpSpMkLst>
            <pc:docMk/>
            <pc:sldMk cId="1450608569" sldId="401"/>
            <ac:grpSpMk id="6" creationId="{246BFBAA-BEA0-2BF6-BEC4-ED8CC6BB3BC1}"/>
          </ac:grpSpMkLst>
        </pc:grpChg>
        <pc:grpChg chg="add del mod">
          <ac:chgData name="Bill Lord" userId="b68276031ed32d04" providerId="LiveId" clId="{2004FAE0-A0CF-48FC-B8D7-075655551C97}" dt="2022-10-10T15:11:31.218" v="101" actId="165"/>
          <ac:grpSpMkLst>
            <pc:docMk/>
            <pc:sldMk cId="1450608569" sldId="401"/>
            <ac:grpSpMk id="7" creationId="{1E3FB50C-B60C-66C0-67A1-389D65E76D2B}"/>
          </ac:grpSpMkLst>
        </pc:grpChg>
        <pc:grpChg chg="add mod">
          <ac:chgData name="Bill Lord" userId="b68276031ed32d04" providerId="LiveId" clId="{2004FAE0-A0CF-48FC-B8D7-075655551C97}" dt="2022-10-10T16:37:18.650" v="337" actId="14100"/>
          <ac:grpSpMkLst>
            <pc:docMk/>
            <pc:sldMk cId="1450608569" sldId="401"/>
            <ac:grpSpMk id="14" creationId="{748BB564-A222-2069-4CBB-FF804537911E}"/>
          </ac:grpSpMkLst>
        </pc:grpChg>
        <pc:picChg chg="add mod topLvl">
          <ac:chgData name="Bill Lord" userId="b68276031ed32d04" providerId="LiveId" clId="{2004FAE0-A0CF-48FC-B8D7-075655551C97}" dt="2022-10-10T16:37:18.650" v="337" actId="14100"/>
          <ac:picMkLst>
            <pc:docMk/>
            <pc:sldMk cId="1450608569" sldId="401"/>
            <ac:picMk id="4098" creationId="{A9BF8112-0244-06A3-1ED0-D2A5690AE793}"/>
          </ac:picMkLst>
        </pc:picChg>
        <pc:picChg chg="add mod topLvl">
          <ac:chgData name="Bill Lord" userId="b68276031ed32d04" providerId="LiveId" clId="{2004FAE0-A0CF-48FC-B8D7-075655551C97}" dt="2022-10-10T16:37:18.650" v="337" actId="14100"/>
          <ac:picMkLst>
            <pc:docMk/>
            <pc:sldMk cId="1450608569" sldId="401"/>
            <ac:picMk id="4100" creationId="{5BC94BD3-F644-212D-1DBD-267A55795BBC}"/>
          </ac:picMkLst>
        </pc:picChg>
      </pc:sldChg>
      <pc:sldChg chg="modSp mod">
        <pc:chgData name="Bill Lord" userId="b68276031ed32d04" providerId="LiveId" clId="{2004FAE0-A0CF-48FC-B8D7-075655551C97}" dt="2022-10-12T15:00:18.637" v="5611" actId="20577"/>
        <pc:sldMkLst>
          <pc:docMk/>
          <pc:sldMk cId="2476225242" sldId="423"/>
        </pc:sldMkLst>
        <pc:spChg chg="mod">
          <ac:chgData name="Bill Lord" userId="b68276031ed32d04" providerId="LiveId" clId="{2004FAE0-A0CF-48FC-B8D7-075655551C97}" dt="2022-10-12T15:00:18.637" v="5611" actId="20577"/>
          <ac:spMkLst>
            <pc:docMk/>
            <pc:sldMk cId="2476225242" sldId="423"/>
            <ac:spMk id="6" creationId="{00000000-0000-0000-0000-000000000000}"/>
          </ac:spMkLst>
        </pc:spChg>
      </pc:sldChg>
      <pc:sldChg chg="add del ord setBg">
        <pc:chgData name="Bill Lord" userId="b68276031ed32d04" providerId="LiveId" clId="{2004FAE0-A0CF-48FC-B8D7-075655551C97}" dt="2022-10-12T18:04:12.908" v="5903" actId="47"/>
        <pc:sldMkLst>
          <pc:docMk/>
          <pc:sldMk cId="331786117" sldId="426"/>
        </pc:sldMkLst>
      </pc:sldChg>
      <pc:sldChg chg="add del ord setBg">
        <pc:chgData name="Bill Lord" userId="b68276031ed32d04" providerId="LiveId" clId="{2004FAE0-A0CF-48FC-B8D7-075655551C97}" dt="2022-10-12T18:04:18.370" v="5905" actId="47"/>
        <pc:sldMkLst>
          <pc:docMk/>
          <pc:sldMk cId="400284300" sldId="427"/>
        </pc:sldMkLst>
      </pc:sldChg>
      <pc:sldChg chg="add del ord setBg">
        <pc:chgData name="Bill Lord" userId="b68276031ed32d04" providerId="LiveId" clId="{2004FAE0-A0CF-48FC-B8D7-075655551C97}" dt="2022-10-12T18:04:16.818" v="5904" actId="47"/>
        <pc:sldMkLst>
          <pc:docMk/>
          <pc:sldMk cId="470605874" sldId="428"/>
        </pc:sldMkLst>
      </pc:sldChg>
      <pc:sldChg chg="delSp add del mod ord setBg">
        <pc:chgData name="Bill Lord" userId="b68276031ed32d04" providerId="LiveId" clId="{2004FAE0-A0CF-48FC-B8D7-075655551C97}" dt="2022-10-12T14:04:21.155" v="5294" actId="47"/>
        <pc:sldMkLst>
          <pc:docMk/>
          <pc:sldMk cId="2787009803" sldId="447"/>
        </pc:sldMkLst>
        <pc:spChg chg="del">
          <ac:chgData name="Bill Lord" userId="b68276031ed32d04" providerId="LiveId" clId="{2004FAE0-A0CF-48FC-B8D7-075655551C97}" dt="2022-10-10T19:50:37.772" v="1044" actId="478"/>
          <ac:spMkLst>
            <pc:docMk/>
            <pc:sldMk cId="2787009803" sldId="447"/>
            <ac:spMk id="2" creationId="{602BB584-8AE5-8600-16B1-984D0E7F7EBE}"/>
          </ac:spMkLst>
        </pc:spChg>
      </pc:sldChg>
      <pc:sldChg chg="del">
        <pc:chgData name="Bill Lord" userId="b68276031ed32d04" providerId="LiveId" clId="{2004FAE0-A0CF-48FC-B8D7-075655551C97}" dt="2022-10-10T19:51:13.353" v="1045" actId="47"/>
        <pc:sldMkLst>
          <pc:docMk/>
          <pc:sldMk cId="2929092571" sldId="450"/>
        </pc:sldMkLst>
      </pc:sldChg>
      <pc:sldChg chg="add del ord">
        <pc:chgData name="Bill Lord" userId="b68276031ed32d04" providerId="LiveId" clId="{2004FAE0-A0CF-48FC-B8D7-075655551C97}" dt="2022-10-12T18:03:36.747" v="5900" actId="47"/>
        <pc:sldMkLst>
          <pc:docMk/>
          <pc:sldMk cId="825817585" sldId="453"/>
        </pc:sldMkLst>
      </pc:sldChg>
      <pc:sldChg chg="add del ord">
        <pc:chgData name="Bill Lord" userId="b68276031ed32d04" providerId="LiveId" clId="{2004FAE0-A0CF-48FC-B8D7-075655551C97}" dt="2022-10-12T18:03:44.084" v="5901" actId="47"/>
        <pc:sldMkLst>
          <pc:docMk/>
          <pc:sldMk cId="802485339" sldId="454"/>
        </pc:sldMkLst>
      </pc:sldChg>
      <pc:sldChg chg="add del ord">
        <pc:chgData name="Bill Lord" userId="b68276031ed32d04" providerId="LiveId" clId="{2004FAE0-A0CF-48FC-B8D7-075655551C97}" dt="2022-10-12T18:03:51.272" v="5902" actId="47"/>
        <pc:sldMkLst>
          <pc:docMk/>
          <pc:sldMk cId="97714355" sldId="455"/>
        </pc:sldMkLst>
      </pc:sldChg>
      <pc:sldChg chg="add del ord">
        <pc:chgData name="Bill Lord" userId="b68276031ed32d04" providerId="LiveId" clId="{2004FAE0-A0CF-48FC-B8D7-075655551C97}" dt="2022-10-12T18:07:39.332" v="5906" actId="47"/>
        <pc:sldMkLst>
          <pc:docMk/>
          <pc:sldMk cId="553029228" sldId="456"/>
        </pc:sldMkLst>
      </pc:sldChg>
      <pc:sldChg chg="add ord">
        <pc:chgData name="Bill Lord" userId="b68276031ed32d04" providerId="LiveId" clId="{2004FAE0-A0CF-48FC-B8D7-075655551C97}" dt="2022-10-11T17:32:04.307" v="3694"/>
        <pc:sldMkLst>
          <pc:docMk/>
          <pc:sldMk cId="2660285911" sldId="458"/>
        </pc:sldMkLst>
      </pc:sldChg>
      <pc:sldChg chg="add del ord">
        <pc:chgData name="Bill Lord" userId="b68276031ed32d04" providerId="LiveId" clId="{2004FAE0-A0CF-48FC-B8D7-075655551C97}" dt="2022-10-12T18:07:57.593" v="5908" actId="47"/>
        <pc:sldMkLst>
          <pc:docMk/>
          <pc:sldMk cId="2955651852" sldId="459"/>
        </pc:sldMkLst>
      </pc:sldChg>
      <pc:sldChg chg="add del ord">
        <pc:chgData name="Bill Lord" userId="b68276031ed32d04" providerId="LiveId" clId="{2004FAE0-A0CF-48FC-B8D7-075655551C97}" dt="2022-10-12T18:07:45.732" v="5907" actId="47"/>
        <pc:sldMkLst>
          <pc:docMk/>
          <pc:sldMk cId="215047381" sldId="460"/>
        </pc:sldMkLst>
      </pc:sldChg>
      <pc:sldChg chg="add ord setBg">
        <pc:chgData name="Bill Lord" userId="b68276031ed32d04" providerId="LiveId" clId="{2004FAE0-A0CF-48FC-B8D7-075655551C97}" dt="2022-10-11T17:32:04.307" v="3694"/>
        <pc:sldMkLst>
          <pc:docMk/>
          <pc:sldMk cId="3958774630" sldId="465"/>
        </pc:sldMkLst>
      </pc:sldChg>
      <pc:sldChg chg="delSp modSp mod">
        <pc:chgData name="Bill Lord" userId="b68276031ed32d04" providerId="LiveId" clId="{2004FAE0-A0CF-48FC-B8D7-075655551C97}" dt="2022-10-11T17:28:10.412" v="3627" actId="114"/>
        <pc:sldMkLst>
          <pc:docMk/>
          <pc:sldMk cId="895252984" sldId="490"/>
        </pc:sldMkLst>
        <pc:spChg chg="del mod">
          <ac:chgData name="Bill Lord" userId="b68276031ed32d04" providerId="LiveId" clId="{2004FAE0-A0CF-48FC-B8D7-075655551C97}" dt="2022-10-11T17:27:15.152" v="3602" actId="478"/>
          <ac:spMkLst>
            <pc:docMk/>
            <pc:sldMk cId="895252984" sldId="490"/>
            <ac:spMk id="3" creationId="{00000000-0000-0000-0000-000000000000}"/>
          </ac:spMkLst>
        </pc:spChg>
        <pc:spChg chg="mod">
          <ac:chgData name="Bill Lord" userId="b68276031ed32d04" providerId="LiveId" clId="{2004FAE0-A0CF-48FC-B8D7-075655551C97}" dt="2022-10-11T17:28:10.412" v="3627" actId="114"/>
          <ac:spMkLst>
            <pc:docMk/>
            <pc:sldMk cId="895252984" sldId="490"/>
            <ac:spMk id="26" creationId="{00000000-0000-0000-0000-000000000000}"/>
          </ac:spMkLst>
        </pc:spChg>
      </pc:sldChg>
      <pc:sldChg chg="modSp mod">
        <pc:chgData name="Bill Lord" userId="b68276031ed32d04" providerId="LiveId" clId="{2004FAE0-A0CF-48FC-B8D7-075655551C97}" dt="2022-10-12T02:24:42.100" v="4712" actId="20577"/>
        <pc:sldMkLst>
          <pc:docMk/>
          <pc:sldMk cId="2296010577" sldId="491"/>
        </pc:sldMkLst>
        <pc:spChg chg="mod">
          <ac:chgData name="Bill Lord" userId="b68276031ed32d04" providerId="LiveId" clId="{2004FAE0-A0CF-48FC-B8D7-075655551C97}" dt="2022-10-12T02:24:42.100" v="4712" actId="20577"/>
          <ac:spMkLst>
            <pc:docMk/>
            <pc:sldMk cId="2296010577" sldId="491"/>
            <ac:spMk id="4" creationId="{00000000-0000-0000-0000-000000000000}"/>
          </ac:spMkLst>
        </pc:spChg>
      </pc:sldChg>
      <pc:sldChg chg="addSp modSp mod">
        <pc:chgData name="Bill Lord" userId="b68276031ed32d04" providerId="LiveId" clId="{2004FAE0-A0CF-48FC-B8D7-075655551C97}" dt="2022-10-12T02:22:54.440" v="4672" actId="14100"/>
        <pc:sldMkLst>
          <pc:docMk/>
          <pc:sldMk cId="1318360453" sldId="498"/>
        </pc:sldMkLst>
        <pc:spChg chg="add mod">
          <ac:chgData name="Bill Lord" userId="b68276031ed32d04" providerId="LiveId" clId="{2004FAE0-A0CF-48FC-B8D7-075655551C97}" dt="2022-10-12T02:22:54.440" v="4672" actId="14100"/>
          <ac:spMkLst>
            <pc:docMk/>
            <pc:sldMk cId="1318360453" sldId="498"/>
            <ac:spMk id="4" creationId="{DEE7FAD7-2C9E-7CE0-8B12-06FFB3759E4D}"/>
          </ac:spMkLst>
        </pc:spChg>
      </pc:sldChg>
      <pc:sldChg chg="modSp mod ord">
        <pc:chgData name="Bill Lord" userId="b68276031ed32d04" providerId="LiveId" clId="{2004FAE0-A0CF-48FC-B8D7-075655551C97}" dt="2022-10-12T15:01:59.671" v="5637" actId="20577"/>
        <pc:sldMkLst>
          <pc:docMk/>
          <pc:sldMk cId="3021204291" sldId="503"/>
        </pc:sldMkLst>
        <pc:spChg chg="mod">
          <ac:chgData name="Bill Lord" userId="b68276031ed32d04" providerId="LiveId" clId="{2004FAE0-A0CF-48FC-B8D7-075655551C97}" dt="2022-10-12T15:01:59.671" v="5637" actId="20577"/>
          <ac:spMkLst>
            <pc:docMk/>
            <pc:sldMk cId="3021204291" sldId="503"/>
            <ac:spMk id="2" creationId="{00000000-0000-0000-0000-000000000000}"/>
          </ac:spMkLst>
        </pc:spChg>
      </pc:sldChg>
      <pc:sldChg chg="del">
        <pc:chgData name="Bill Lord" userId="b68276031ed32d04" providerId="LiveId" clId="{2004FAE0-A0CF-48FC-B8D7-075655551C97}" dt="2022-10-10T19:52:07.615" v="1048" actId="47"/>
        <pc:sldMkLst>
          <pc:docMk/>
          <pc:sldMk cId="1032177798" sldId="504"/>
        </pc:sldMkLst>
      </pc:sldChg>
      <pc:sldChg chg="del">
        <pc:chgData name="Bill Lord" userId="b68276031ed32d04" providerId="LiveId" clId="{2004FAE0-A0CF-48FC-B8D7-075655551C97}" dt="2022-10-10T19:52:08.721" v="1049" actId="47"/>
        <pc:sldMkLst>
          <pc:docMk/>
          <pc:sldMk cId="2653545218" sldId="505"/>
        </pc:sldMkLst>
      </pc:sldChg>
      <pc:sldChg chg="del">
        <pc:chgData name="Bill Lord" userId="b68276031ed32d04" providerId="LiveId" clId="{2004FAE0-A0CF-48FC-B8D7-075655551C97}" dt="2022-10-10T19:52:11.277" v="1050" actId="47"/>
        <pc:sldMkLst>
          <pc:docMk/>
          <pc:sldMk cId="3502446624" sldId="506"/>
        </pc:sldMkLst>
      </pc:sldChg>
      <pc:sldChg chg="del">
        <pc:chgData name="Bill Lord" userId="b68276031ed32d04" providerId="LiveId" clId="{2004FAE0-A0CF-48FC-B8D7-075655551C97}" dt="2022-10-10T19:51:59.014" v="1046" actId="47"/>
        <pc:sldMkLst>
          <pc:docMk/>
          <pc:sldMk cId="3384954433" sldId="507"/>
        </pc:sldMkLst>
      </pc:sldChg>
      <pc:sldChg chg="del">
        <pc:chgData name="Bill Lord" userId="b68276031ed32d04" providerId="LiveId" clId="{2004FAE0-A0CF-48FC-B8D7-075655551C97}" dt="2022-10-10T19:52:15.959" v="1051" actId="47"/>
        <pc:sldMkLst>
          <pc:docMk/>
          <pc:sldMk cId="3902044597" sldId="508"/>
        </pc:sldMkLst>
      </pc:sldChg>
      <pc:sldChg chg="del">
        <pc:chgData name="Bill Lord" userId="b68276031ed32d04" providerId="LiveId" clId="{2004FAE0-A0CF-48FC-B8D7-075655551C97}" dt="2022-10-11T17:09:32.826" v="3549" actId="47"/>
        <pc:sldMkLst>
          <pc:docMk/>
          <pc:sldMk cId="2264907041" sldId="509"/>
        </pc:sldMkLst>
      </pc:sldChg>
      <pc:sldChg chg="del">
        <pc:chgData name="Bill Lord" userId="b68276031ed32d04" providerId="LiveId" clId="{2004FAE0-A0CF-48FC-B8D7-075655551C97}" dt="2022-10-10T19:52:23.070" v="1052" actId="47"/>
        <pc:sldMkLst>
          <pc:docMk/>
          <pc:sldMk cId="1961902207" sldId="510"/>
        </pc:sldMkLst>
      </pc:sldChg>
      <pc:sldChg chg="del">
        <pc:chgData name="Bill Lord" userId="b68276031ed32d04" providerId="LiveId" clId="{2004FAE0-A0CF-48FC-B8D7-075655551C97}" dt="2022-10-10T19:52:24.812" v="1053" actId="47"/>
        <pc:sldMkLst>
          <pc:docMk/>
          <pc:sldMk cId="3956507420" sldId="511"/>
        </pc:sldMkLst>
      </pc:sldChg>
      <pc:sldChg chg="del">
        <pc:chgData name="Bill Lord" userId="b68276031ed32d04" providerId="LiveId" clId="{2004FAE0-A0CF-48FC-B8D7-075655551C97}" dt="2022-10-10T19:52:26.270" v="1054" actId="47"/>
        <pc:sldMkLst>
          <pc:docMk/>
          <pc:sldMk cId="1644083387" sldId="512"/>
        </pc:sldMkLst>
      </pc:sldChg>
      <pc:sldChg chg="del">
        <pc:chgData name="Bill Lord" userId="b68276031ed32d04" providerId="LiveId" clId="{2004FAE0-A0CF-48FC-B8D7-075655551C97}" dt="2022-10-10T19:52:28.830" v="1055" actId="47"/>
        <pc:sldMkLst>
          <pc:docMk/>
          <pc:sldMk cId="3401801220" sldId="513"/>
        </pc:sldMkLst>
      </pc:sldChg>
      <pc:sldChg chg="del">
        <pc:chgData name="Bill Lord" userId="b68276031ed32d04" providerId="LiveId" clId="{2004FAE0-A0CF-48FC-B8D7-075655551C97}" dt="2022-10-10T19:52:39.587" v="1056" actId="47"/>
        <pc:sldMkLst>
          <pc:docMk/>
          <pc:sldMk cId="3234034249" sldId="514"/>
        </pc:sldMkLst>
      </pc:sldChg>
      <pc:sldChg chg="del">
        <pc:chgData name="Bill Lord" userId="b68276031ed32d04" providerId="LiveId" clId="{2004FAE0-A0CF-48FC-B8D7-075655551C97}" dt="2022-10-10T19:53:45.634" v="1060" actId="47"/>
        <pc:sldMkLst>
          <pc:docMk/>
          <pc:sldMk cId="2833045311" sldId="515"/>
        </pc:sldMkLst>
      </pc:sldChg>
      <pc:sldChg chg="del">
        <pc:chgData name="Bill Lord" userId="b68276031ed32d04" providerId="LiveId" clId="{2004FAE0-A0CF-48FC-B8D7-075655551C97}" dt="2022-10-12T20:31:44.477" v="5967" actId="47"/>
        <pc:sldMkLst>
          <pc:docMk/>
          <pc:sldMk cId="1461366215" sldId="516"/>
        </pc:sldMkLst>
      </pc:sldChg>
      <pc:sldChg chg="addSp modSp mod">
        <pc:chgData name="Bill Lord" userId="b68276031ed32d04" providerId="LiveId" clId="{2004FAE0-A0CF-48FC-B8D7-075655551C97}" dt="2022-10-11T17:17:58.256" v="3587" actId="207"/>
        <pc:sldMkLst>
          <pc:docMk/>
          <pc:sldMk cId="1901670181" sldId="517"/>
        </pc:sldMkLst>
        <pc:spChg chg="add mod">
          <ac:chgData name="Bill Lord" userId="b68276031ed32d04" providerId="LiveId" clId="{2004FAE0-A0CF-48FC-B8D7-075655551C97}" dt="2022-10-11T17:17:58.256" v="3587" actId="207"/>
          <ac:spMkLst>
            <pc:docMk/>
            <pc:sldMk cId="1901670181" sldId="517"/>
            <ac:spMk id="2" creationId="{A24643A4-2D24-0AB4-B26E-63D083ABFCFE}"/>
          </ac:spMkLst>
        </pc:spChg>
      </pc:sldChg>
      <pc:sldChg chg="addSp modSp mod">
        <pc:chgData name="Bill Lord" userId="b68276031ed32d04" providerId="LiveId" clId="{2004FAE0-A0CF-48FC-B8D7-075655551C97}" dt="2022-10-12T20:33:42.123" v="6028" actId="1582"/>
        <pc:sldMkLst>
          <pc:docMk/>
          <pc:sldMk cId="3933861141" sldId="518"/>
        </pc:sldMkLst>
        <pc:spChg chg="mod">
          <ac:chgData name="Bill Lord" userId="b68276031ed32d04" providerId="LiveId" clId="{2004FAE0-A0CF-48FC-B8D7-075655551C97}" dt="2022-10-12T20:31:34.229" v="5966" actId="20577"/>
          <ac:spMkLst>
            <pc:docMk/>
            <pc:sldMk cId="3933861141" sldId="518"/>
            <ac:spMk id="2" creationId="{00000000-0000-0000-0000-000000000000}"/>
          </ac:spMkLst>
        </pc:spChg>
        <pc:spChg chg="add mod">
          <ac:chgData name="Bill Lord" userId="b68276031ed32d04" providerId="LiveId" clId="{2004FAE0-A0CF-48FC-B8D7-075655551C97}" dt="2022-10-12T20:31:51.840" v="5968" actId="1076"/>
          <ac:spMkLst>
            <pc:docMk/>
            <pc:sldMk cId="3933861141" sldId="518"/>
            <ac:spMk id="3" creationId="{85936E35-43C1-4D24-7AC2-7098EB7A05CE}"/>
          </ac:spMkLst>
        </pc:spChg>
        <pc:spChg chg="add mod">
          <ac:chgData name="Bill Lord" userId="b68276031ed32d04" providerId="LiveId" clId="{2004FAE0-A0CF-48FC-B8D7-075655551C97}" dt="2022-10-12T20:32:57.593" v="5997" actId="113"/>
          <ac:spMkLst>
            <pc:docMk/>
            <pc:sldMk cId="3933861141" sldId="518"/>
            <ac:spMk id="5" creationId="{9D611FAD-3834-6B6B-E023-6926DD7927DA}"/>
          </ac:spMkLst>
        </pc:spChg>
        <pc:spChg chg="add mod">
          <ac:chgData name="Bill Lord" userId="b68276031ed32d04" providerId="LiveId" clId="{2004FAE0-A0CF-48FC-B8D7-075655551C97}" dt="2022-10-12T20:32:50.589" v="5994" actId="113"/>
          <ac:spMkLst>
            <pc:docMk/>
            <pc:sldMk cId="3933861141" sldId="518"/>
            <ac:spMk id="6" creationId="{8702D28D-5E00-EBD3-7433-1049FB1502D8}"/>
          </ac:spMkLst>
        </pc:spChg>
        <pc:picChg chg="add mod">
          <ac:chgData name="Bill Lord" userId="b68276031ed32d04" providerId="LiveId" clId="{2004FAE0-A0CF-48FC-B8D7-075655551C97}" dt="2022-10-12T20:33:11.617" v="5999" actId="1582"/>
          <ac:picMkLst>
            <pc:docMk/>
            <pc:sldMk cId="3933861141" sldId="518"/>
            <ac:picMk id="4" creationId="{0C5B177A-8C6F-5808-A70A-A7E882089268}"/>
          </ac:picMkLst>
        </pc:picChg>
        <pc:picChg chg="mod">
          <ac:chgData name="Bill Lord" userId="b68276031ed32d04" providerId="LiveId" clId="{2004FAE0-A0CF-48FC-B8D7-075655551C97}" dt="2022-10-12T20:33:42.123" v="6028" actId="1582"/>
          <ac:picMkLst>
            <pc:docMk/>
            <pc:sldMk cId="3933861141" sldId="518"/>
            <ac:picMk id="3076" creationId="{00000000-0000-0000-0000-000000000000}"/>
          </ac:picMkLst>
        </pc:picChg>
      </pc:sldChg>
      <pc:sldChg chg="addSp delSp modSp mod">
        <pc:chgData name="Bill Lord" userId="b68276031ed32d04" providerId="LiveId" clId="{2004FAE0-A0CF-48FC-B8D7-075655551C97}" dt="2022-10-11T19:16:21.494" v="4028" actId="403"/>
        <pc:sldMkLst>
          <pc:docMk/>
          <pc:sldMk cId="265909987" sldId="519"/>
        </pc:sldMkLst>
        <pc:spChg chg="mod">
          <ac:chgData name="Bill Lord" userId="b68276031ed32d04" providerId="LiveId" clId="{2004FAE0-A0CF-48FC-B8D7-075655551C97}" dt="2022-10-11T19:16:21.494" v="4028" actId="403"/>
          <ac:spMkLst>
            <pc:docMk/>
            <pc:sldMk cId="265909987" sldId="519"/>
            <ac:spMk id="3" creationId="{00000000-0000-0000-0000-000000000000}"/>
          </ac:spMkLst>
        </pc:spChg>
        <pc:spChg chg="mod">
          <ac:chgData name="Bill Lord" userId="b68276031ed32d04" providerId="LiveId" clId="{2004FAE0-A0CF-48FC-B8D7-075655551C97}" dt="2022-10-11T17:50:21.155" v="3846" actId="1582"/>
          <ac:spMkLst>
            <pc:docMk/>
            <pc:sldMk cId="265909987" sldId="519"/>
            <ac:spMk id="6" creationId="{009E5293-7B96-80DA-A267-1AD09B4805FE}"/>
          </ac:spMkLst>
        </pc:spChg>
        <pc:spChg chg="add mod">
          <ac:chgData name="Bill Lord" userId="b68276031ed32d04" providerId="LiveId" clId="{2004FAE0-A0CF-48FC-B8D7-075655551C97}" dt="2022-10-11T17:51:09.858" v="3848" actId="208"/>
          <ac:spMkLst>
            <pc:docMk/>
            <pc:sldMk cId="265909987" sldId="519"/>
            <ac:spMk id="8" creationId="{8AD46CC2-8739-647F-AEBB-30B1AEFA9D08}"/>
          </ac:spMkLst>
        </pc:spChg>
        <pc:grpChg chg="add mod ord">
          <ac:chgData name="Bill Lord" userId="b68276031ed32d04" providerId="LiveId" clId="{2004FAE0-A0CF-48FC-B8D7-075655551C97}" dt="2022-10-11T17:46:14.488" v="3818" actId="167"/>
          <ac:grpSpMkLst>
            <pc:docMk/>
            <pc:sldMk cId="265909987" sldId="519"/>
            <ac:grpSpMk id="4" creationId="{8FE9970F-EC90-4A40-9BE1-A9C318E1BEE4}"/>
          </ac:grpSpMkLst>
        </pc:grpChg>
        <pc:picChg chg="mod">
          <ac:chgData name="Bill Lord" userId="b68276031ed32d04" providerId="LiveId" clId="{2004FAE0-A0CF-48FC-B8D7-075655551C97}" dt="2022-10-11T17:49:52.182" v="3844" actId="1582"/>
          <ac:picMkLst>
            <pc:docMk/>
            <pc:sldMk cId="265909987" sldId="519"/>
            <ac:picMk id="5" creationId="{5B18A80B-E50A-494C-B71B-AA06448A7EEE}"/>
          </ac:picMkLst>
        </pc:picChg>
        <pc:picChg chg="mod">
          <ac:chgData name="Bill Lord" userId="b68276031ed32d04" providerId="LiveId" clId="{2004FAE0-A0CF-48FC-B8D7-075655551C97}" dt="2022-10-11T17:50:21.155" v="3846" actId="1582"/>
          <ac:picMkLst>
            <pc:docMk/>
            <pc:sldMk cId="265909987" sldId="519"/>
            <ac:picMk id="7" creationId="{3CCCC875-9AB1-8207-470F-00FFDCFD5590}"/>
          </ac:picMkLst>
        </pc:picChg>
        <pc:picChg chg="del">
          <ac:chgData name="Bill Lord" userId="b68276031ed32d04" providerId="LiveId" clId="{2004FAE0-A0CF-48FC-B8D7-075655551C97}" dt="2022-10-11T17:23:50.763" v="3595" actId="478"/>
          <ac:picMkLst>
            <pc:docMk/>
            <pc:sldMk cId="265909987" sldId="519"/>
            <ac:picMk id="1026" creationId="{00000000-0000-0000-0000-000000000000}"/>
          </ac:picMkLst>
        </pc:picChg>
        <pc:picChg chg="add del mod">
          <ac:chgData name="Bill Lord" userId="b68276031ed32d04" providerId="LiveId" clId="{2004FAE0-A0CF-48FC-B8D7-075655551C97}" dt="2022-10-11T17:45:29.394" v="3815" actId="478"/>
          <ac:picMkLst>
            <pc:docMk/>
            <pc:sldMk cId="265909987" sldId="519"/>
            <ac:picMk id="9218" creationId="{97B02AFB-C8F0-1E59-6F1C-8E3CE0B3AE6A}"/>
          </ac:picMkLst>
        </pc:picChg>
      </pc:sldChg>
      <pc:sldChg chg="addSp delSp modSp mod">
        <pc:chgData name="Bill Lord" userId="b68276031ed32d04" providerId="LiveId" clId="{2004FAE0-A0CF-48FC-B8D7-075655551C97}" dt="2022-10-11T19:48:31.488" v="4183" actId="166"/>
        <pc:sldMkLst>
          <pc:docMk/>
          <pc:sldMk cId="1471114429" sldId="520"/>
        </pc:sldMkLst>
        <pc:spChg chg="mod">
          <ac:chgData name="Bill Lord" userId="b68276031ed32d04" providerId="LiveId" clId="{2004FAE0-A0CF-48FC-B8D7-075655551C97}" dt="2022-10-11T19:21:23.612" v="4041" actId="20577"/>
          <ac:spMkLst>
            <pc:docMk/>
            <pc:sldMk cId="1471114429" sldId="520"/>
            <ac:spMk id="3" creationId="{00000000-0000-0000-0000-000000000000}"/>
          </ac:spMkLst>
        </pc:spChg>
        <pc:picChg chg="del">
          <ac:chgData name="Bill Lord" userId="b68276031ed32d04" providerId="LiveId" clId="{2004FAE0-A0CF-48FC-B8D7-075655551C97}" dt="2022-10-11T19:47:52.653" v="4178" actId="478"/>
          <ac:picMkLst>
            <pc:docMk/>
            <pc:sldMk cId="1471114429" sldId="520"/>
            <ac:picMk id="4" creationId="{00000000-0000-0000-0000-000000000000}"/>
          </ac:picMkLst>
        </pc:picChg>
        <pc:picChg chg="add mod">
          <ac:chgData name="Bill Lord" userId="b68276031ed32d04" providerId="LiveId" clId="{2004FAE0-A0CF-48FC-B8D7-075655551C97}" dt="2022-10-11T19:48:24.460" v="4181" actId="1076"/>
          <ac:picMkLst>
            <pc:docMk/>
            <pc:sldMk cId="1471114429" sldId="520"/>
            <ac:picMk id="5" creationId="{AF03B2BE-E337-F014-2D86-EBBCB0E54E0C}"/>
          </ac:picMkLst>
        </pc:picChg>
        <pc:picChg chg="mod">
          <ac:chgData name="Bill Lord" userId="b68276031ed32d04" providerId="LiveId" clId="{2004FAE0-A0CF-48FC-B8D7-075655551C97}" dt="2022-10-11T19:48:31.488" v="4183" actId="166"/>
          <ac:picMkLst>
            <pc:docMk/>
            <pc:sldMk cId="1471114429" sldId="520"/>
            <ac:picMk id="6" creationId="{00000000-0000-0000-0000-000000000000}"/>
          </ac:picMkLst>
        </pc:picChg>
        <pc:picChg chg="del">
          <ac:chgData name="Bill Lord" userId="b68276031ed32d04" providerId="LiveId" clId="{2004FAE0-A0CF-48FC-B8D7-075655551C97}" dt="2022-10-11T19:20:00.908" v="4029" actId="478"/>
          <ac:picMkLst>
            <pc:docMk/>
            <pc:sldMk cId="1471114429" sldId="520"/>
            <ac:picMk id="7" creationId="{00000000-0000-0000-0000-000000000000}"/>
          </ac:picMkLst>
        </pc:picChg>
      </pc:sldChg>
      <pc:sldChg chg="addSp delSp modSp mod">
        <pc:chgData name="Bill Lord" userId="b68276031ed32d04" providerId="LiveId" clId="{2004FAE0-A0CF-48FC-B8D7-075655551C97}" dt="2022-10-11T19:25:58.906" v="4048" actId="14100"/>
        <pc:sldMkLst>
          <pc:docMk/>
          <pc:sldMk cId="136620827" sldId="521"/>
        </pc:sldMkLst>
        <pc:spChg chg="mod">
          <ac:chgData name="Bill Lord" userId="b68276031ed32d04" providerId="LiveId" clId="{2004FAE0-A0CF-48FC-B8D7-075655551C97}" dt="2022-10-11T19:22:10.925" v="4043" actId="403"/>
          <ac:spMkLst>
            <pc:docMk/>
            <pc:sldMk cId="136620827" sldId="521"/>
            <ac:spMk id="3" creationId="{00000000-0000-0000-0000-000000000000}"/>
          </ac:spMkLst>
        </pc:spChg>
        <pc:grpChg chg="del">
          <ac:chgData name="Bill Lord" userId="b68276031ed32d04" providerId="LiveId" clId="{2004FAE0-A0CF-48FC-B8D7-075655551C97}" dt="2022-10-11T19:25:20.020" v="4044" actId="478"/>
          <ac:grpSpMkLst>
            <pc:docMk/>
            <pc:sldMk cId="136620827" sldId="521"/>
            <ac:grpSpMk id="8" creationId="{00000000-0000-0000-0000-000000000000}"/>
          </ac:grpSpMkLst>
        </pc:grpChg>
        <pc:grpChg chg="add mod">
          <ac:chgData name="Bill Lord" userId="b68276031ed32d04" providerId="LiveId" clId="{2004FAE0-A0CF-48FC-B8D7-075655551C97}" dt="2022-10-11T19:25:58.906" v="4048" actId="14100"/>
          <ac:grpSpMkLst>
            <pc:docMk/>
            <pc:sldMk cId="136620827" sldId="521"/>
            <ac:grpSpMk id="15" creationId="{7B616F34-1E62-ACE3-B966-82655390F48D}"/>
          </ac:grpSpMkLst>
        </pc:grpChg>
        <pc:picChg chg="add mod">
          <ac:chgData name="Bill Lord" userId="b68276031ed32d04" providerId="LiveId" clId="{2004FAE0-A0CF-48FC-B8D7-075655551C97}" dt="2022-10-11T19:25:51.811" v="4047" actId="164"/>
          <ac:picMkLst>
            <pc:docMk/>
            <pc:sldMk cId="136620827" sldId="521"/>
            <ac:picMk id="4" creationId="{4AF2E552-F573-96FF-AA58-ABDD94DD363E}"/>
          </ac:picMkLst>
        </pc:picChg>
        <pc:picChg chg="add mod">
          <ac:chgData name="Bill Lord" userId="b68276031ed32d04" providerId="LiveId" clId="{2004FAE0-A0CF-48FC-B8D7-075655551C97}" dt="2022-10-11T19:25:51.811" v="4047" actId="164"/>
          <ac:picMkLst>
            <pc:docMk/>
            <pc:sldMk cId="136620827" sldId="521"/>
            <ac:picMk id="5" creationId="{EF6AE3A1-CE2F-CB24-58FE-06AB075E9AB1}"/>
          </ac:picMkLst>
        </pc:picChg>
        <pc:picChg chg="add mod">
          <ac:chgData name="Bill Lord" userId="b68276031ed32d04" providerId="LiveId" clId="{2004FAE0-A0CF-48FC-B8D7-075655551C97}" dt="2022-10-11T19:25:51.811" v="4047" actId="164"/>
          <ac:picMkLst>
            <pc:docMk/>
            <pc:sldMk cId="136620827" sldId="521"/>
            <ac:picMk id="13" creationId="{E8AB2520-D141-A95F-7EC4-56B6B5375D75}"/>
          </ac:picMkLst>
        </pc:picChg>
        <pc:picChg chg="add mod">
          <ac:chgData name="Bill Lord" userId="b68276031ed32d04" providerId="LiveId" clId="{2004FAE0-A0CF-48FC-B8D7-075655551C97}" dt="2022-10-11T19:25:51.811" v="4047" actId="164"/>
          <ac:picMkLst>
            <pc:docMk/>
            <pc:sldMk cId="136620827" sldId="521"/>
            <ac:picMk id="14" creationId="{57C3B485-0E85-61D4-C153-66BDDE91EEAD}"/>
          </ac:picMkLst>
        </pc:picChg>
      </pc:sldChg>
      <pc:sldChg chg="addSp delSp modSp mod setBg">
        <pc:chgData name="Bill Lord" userId="b68276031ed32d04" providerId="LiveId" clId="{2004FAE0-A0CF-48FC-B8D7-075655551C97}" dt="2022-10-12T02:30:04.394" v="4717" actId="5793"/>
        <pc:sldMkLst>
          <pc:docMk/>
          <pc:sldMk cId="213617369" sldId="522"/>
        </pc:sldMkLst>
        <pc:spChg chg="mod">
          <ac:chgData name="Bill Lord" userId="b68276031ed32d04" providerId="LiveId" clId="{2004FAE0-A0CF-48FC-B8D7-075655551C97}" dt="2022-10-11T15:51:31.864" v="3327" actId="26606"/>
          <ac:spMkLst>
            <pc:docMk/>
            <pc:sldMk cId="213617369" sldId="522"/>
            <ac:spMk id="2" creationId="{00000000-0000-0000-0000-000000000000}"/>
          </ac:spMkLst>
        </pc:spChg>
        <pc:spChg chg="mod">
          <ac:chgData name="Bill Lord" userId="b68276031ed32d04" providerId="LiveId" clId="{2004FAE0-A0CF-48FC-B8D7-075655551C97}" dt="2022-10-12T02:30:04.394" v="4717" actId="5793"/>
          <ac:spMkLst>
            <pc:docMk/>
            <pc:sldMk cId="213617369" sldId="522"/>
            <ac:spMk id="3" creationId="{00000000-0000-0000-0000-000000000000}"/>
          </ac:spMkLst>
        </pc:spChg>
        <pc:spChg chg="add">
          <ac:chgData name="Bill Lord" userId="b68276031ed32d04" providerId="LiveId" clId="{2004FAE0-A0CF-48FC-B8D7-075655551C97}" dt="2022-10-11T15:51:31.864" v="3327" actId="26606"/>
          <ac:spMkLst>
            <pc:docMk/>
            <pc:sldMk cId="213617369" sldId="522"/>
            <ac:spMk id="18" creationId="{F13C74B1-5B17-4795-BED0-7140497B445A}"/>
          </ac:spMkLst>
        </pc:spChg>
        <pc:spChg chg="add">
          <ac:chgData name="Bill Lord" userId="b68276031ed32d04" providerId="LiveId" clId="{2004FAE0-A0CF-48FC-B8D7-075655551C97}" dt="2022-10-11T15:51:31.864" v="3327" actId="26606"/>
          <ac:spMkLst>
            <pc:docMk/>
            <pc:sldMk cId="213617369" sldId="522"/>
            <ac:spMk id="20" creationId="{D4974D33-8DC5-464E-8C6D-BE58F0669C17}"/>
          </ac:spMkLst>
        </pc:spChg>
        <pc:grpChg chg="del">
          <ac:chgData name="Bill Lord" userId="b68276031ed32d04" providerId="LiveId" clId="{2004FAE0-A0CF-48FC-B8D7-075655551C97}" dt="2022-10-11T15:44:32.969" v="3318" actId="478"/>
          <ac:grpSpMkLst>
            <pc:docMk/>
            <pc:sldMk cId="213617369" sldId="522"/>
            <ac:grpSpMk id="8" creationId="{00000000-0000-0000-0000-000000000000}"/>
          </ac:grpSpMkLst>
        </pc:grpChg>
        <pc:picChg chg="add del mod modCrop">
          <ac:chgData name="Bill Lord" userId="b68276031ed32d04" providerId="LiveId" clId="{2004FAE0-A0CF-48FC-B8D7-075655551C97}" dt="2022-10-11T15:51:10.244" v="3326" actId="21"/>
          <ac:picMkLst>
            <pc:docMk/>
            <pc:sldMk cId="213617369" sldId="522"/>
            <ac:picMk id="5" creationId="{C63475D9-191B-3538-95B4-0D5DE102D3E4}"/>
          </ac:picMkLst>
        </pc:picChg>
        <pc:picChg chg="del">
          <ac:chgData name="Bill Lord" userId="b68276031ed32d04" providerId="LiveId" clId="{2004FAE0-A0CF-48FC-B8D7-075655551C97}" dt="2022-10-11T15:44:36.332" v="3319" actId="478"/>
          <ac:picMkLst>
            <pc:docMk/>
            <pc:sldMk cId="213617369" sldId="522"/>
            <ac:picMk id="6" creationId="{00000000-0000-0000-0000-000000000000}"/>
          </ac:picMkLst>
        </pc:picChg>
        <pc:picChg chg="del">
          <ac:chgData name="Bill Lord" userId="b68276031ed32d04" providerId="LiveId" clId="{2004FAE0-A0CF-48FC-B8D7-075655551C97}" dt="2022-10-11T15:44:38.939" v="3320" actId="478"/>
          <ac:picMkLst>
            <pc:docMk/>
            <pc:sldMk cId="213617369" sldId="522"/>
            <ac:picMk id="7" creationId="{00000000-0000-0000-0000-000000000000}"/>
          </ac:picMkLst>
        </pc:picChg>
        <pc:picChg chg="mod">
          <ac:chgData name="Bill Lord" userId="b68276031ed32d04" providerId="LiveId" clId="{2004FAE0-A0CF-48FC-B8D7-075655551C97}" dt="2022-10-11T15:51:31.864" v="3327" actId="26606"/>
          <ac:picMkLst>
            <pc:docMk/>
            <pc:sldMk cId="213617369" sldId="522"/>
            <ac:picMk id="13" creationId="{043BC358-5974-BEEA-AF08-C1C502E6FB34}"/>
          </ac:picMkLst>
        </pc:picChg>
      </pc:sldChg>
      <pc:sldChg chg="del">
        <pc:chgData name="Bill Lord" userId="b68276031ed32d04" providerId="LiveId" clId="{2004FAE0-A0CF-48FC-B8D7-075655551C97}" dt="2022-10-10T19:52:05.602" v="1047" actId="47"/>
        <pc:sldMkLst>
          <pc:docMk/>
          <pc:sldMk cId="3490753953" sldId="523"/>
        </pc:sldMkLst>
      </pc:sldChg>
      <pc:sldChg chg="addSp delSp modSp add mod">
        <pc:chgData name="Bill Lord" userId="b68276031ed32d04" providerId="LiveId" clId="{2004FAE0-A0CF-48FC-B8D7-075655551C97}" dt="2022-10-19T14:45:32.947" v="6034" actId="21"/>
        <pc:sldMkLst>
          <pc:docMk/>
          <pc:sldMk cId="577713109" sldId="524"/>
        </pc:sldMkLst>
        <pc:spChg chg="mod">
          <ac:chgData name="Bill Lord" userId="b68276031ed32d04" providerId="LiveId" clId="{2004FAE0-A0CF-48FC-B8D7-075655551C97}" dt="2022-10-18T19:04:36.852" v="6029" actId="164"/>
          <ac:spMkLst>
            <pc:docMk/>
            <pc:sldMk cId="577713109" sldId="524"/>
            <ac:spMk id="4" creationId="{00000000-0000-0000-0000-000000000000}"/>
          </ac:spMkLst>
        </pc:spChg>
        <pc:spChg chg="mod">
          <ac:chgData name="Bill Lord" userId="b68276031ed32d04" providerId="LiveId" clId="{2004FAE0-A0CF-48FC-B8D7-075655551C97}" dt="2022-10-18T19:04:36.852" v="6029" actId="164"/>
          <ac:spMkLst>
            <pc:docMk/>
            <pc:sldMk cId="577713109" sldId="524"/>
            <ac:spMk id="5" creationId="{00000000-0000-0000-0000-000000000000}"/>
          </ac:spMkLst>
        </pc:spChg>
        <pc:spChg chg="mod">
          <ac:chgData name="Bill Lord" userId="b68276031ed32d04" providerId="LiveId" clId="{2004FAE0-A0CF-48FC-B8D7-075655551C97}" dt="2022-10-18T19:04:36.852" v="6029" actId="164"/>
          <ac:spMkLst>
            <pc:docMk/>
            <pc:sldMk cId="577713109" sldId="524"/>
            <ac:spMk id="8" creationId="{00000000-0000-0000-0000-000000000000}"/>
          </ac:spMkLst>
        </pc:spChg>
        <pc:spChg chg="mod">
          <ac:chgData name="Bill Lord" userId="b68276031ed32d04" providerId="LiveId" clId="{2004FAE0-A0CF-48FC-B8D7-075655551C97}" dt="2022-10-18T19:04:36.852" v="6029" actId="164"/>
          <ac:spMkLst>
            <pc:docMk/>
            <pc:sldMk cId="577713109" sldId="524"/>
            <ac:spMk id="10" creationId="{00000000-0000-0000-0000-000000000000}"/>
          </ac:spMkLst>
        </pc:spChg>
        <pc:grpChg chg="add mod">
          <ac:chgData name="Bill Lord" userId="b68276031ed32d04" providerId="LiveId" clId="{2004FAE0-A0CF-48FC-B8D7-075655551C97}" dt="2022-10-18T19:04:36.852" v="6029" actId="164"/>
          <ac:grpSpMkLst>
            <pc:docMk/>
            <pc:sldMk cId="577713109" sldId="524"/>
            <ac:grpSpMk id="3" creationId="{0B0F16DA-765C-B159-8564-488E481F6F0A}"/>
          </ac:grpSpMkLst>
        </pc:grpChg>
        <pc:picChg chg="add del mod">
          <ac:chgData name="Bill Lord" userId="b68276031ed32d04" providerId="LiveId" clId="{2004FAE0-A0CF-48FC-B8D7-075655551C97}" dt="2022-10-19T14:45:32.947" v="6034" actId="21"/>
          <ac:picMkLst>
            <pc:docMk/>
            <pc:sldMk cId="577713109" sldId="524"/>
            <ac:picMk id="11" creationId="{35E188FF-0DD3-A38A-4BF4-DD411C3E40EA}"/>
          </ac:picMkLst>
        </pc:picChg>
      </pc:sldChg>
      <pc:sldChg chg="addSp delSp modSp del mod">
        <pc:chgData name="Bill Lord" userId="b68276031ed32d04" providerId="LiveId" clId="{2004FAE0-A0CF-48FC-B8D7-075655551C97}" dt="2022-10-12T20:17:36.806" v="5953" actId="2696"/>
        <pc:sldMkLst>
          <pc:docMk/>
          <pc:sldMk cId="3661491369" sldId="524"/>
        </pc:sldMkLst>
        <pc:spChg chg="del">
          <ac:chgData name="Bill Lord" userId="b68276031ed32d04" providerId="LiveId" clId="{2004FAE0-A0CF-48FC-B8D7-075655551C97}" dt="2022-10-11T17:05:54.997" v="3529" actId="478"/>
          <ac:spMkLst>
            <pc:docMk/>
            <pc:sldMk cId="3661491369" sldId="524"/>
            <ac:spMk id="3" creationId="{00000000-0000-0000-0000-000000000000}"/>
          </ac:spMkLst>
        </pc:spChg>
        <pc:spChg chg="ord">
          <ac:chgData name="Bill Lord" userId="b68276031ed32d04" providerId="LiveId" clId="{2004FAE0-A0CF-48FC-B8D7-075655551C97}" dt="2022-10-11T17:06:37.845" v="3532" actId="166"/>
          <ac:spMkLst>
            <pc:docMk/>
            <pc:sldMk cId="3661491369" sldId="524"/>
            <ac:spMk id="4" creationId="{00000000-0000-0000-0000-000000000000}"/>
          </ac:spMkLst>
        </pc:spChg>
        <pc:spChg chg="ord">
          <ac:chgData name="Bill Lord" userId="b68276031ed32d04" providerId="LiveId" clId="{2004FAE0-A0CF-48FC-B8D7-075655551C97}" dt="2022-10-11T17:06:37.845" v="3532" actId="166"/>
          <ac:spMkLst>
            <pc:docMk/>
            <pc:sldMk cId="3661491369" sldId="524"/>
            <ac:spMk id="5" creationId="{00000000-0000-0000-0000-000000000000}"/>
          </ac:spMkLst>
        </pc:spChg>
        <pc:spChg chg="ord">
          <ac:chgData name="Bill Lord" userId="b68276031ed32d04" providerId="LiveId" clId="{2004FAE0-A0CF-48FC-B8D7-075655551C97}" dt="2022-10-11T17:06:37.845" v="3532" actId="166"/>
          <ac:spMkLst>
            <pc:docMk/>
            <pc:sldMk cId="3661491369" sldId="524"/>
            <ac:spMk id="8" creationId="{00000000-0000-0000-0000-000000000000}"/>
          </ac:spMkLst>
        </pc:spChg>
        <pc:spChg chg="mod ord">
          <ac:chgData name="Bill Lord" userId="b68276031ed32d04" providerId="LiveId" clId="{2004FAE0-A0CF-48FC-B8D7-075655551C97}" dt="2022-10-12T02:00:07.656" v="4404" actId="20577"/>
          <ac:spMkLst>
            <pc:docMk/>
            <pc:sldMk cId="3661491369" sldId="524"/>
            <ac:spMk id="9" creationId="{00000000-0000-0000-0000-000000000000}"/>
          </ac:spMkLst>
        </pc:spChg>
        <pc:spChg chg="ord">
          <ac:chgData name="Bill Lord" userId="b68276031ed32d04" providerId="LiveId" clId="{2004FAE0-A0CF-48FC-B8D7-075655551C97}" dt="2022-10-11T17:06:37.845" v="3532" actId="166"/>
          <ac:spMkLst>
            <pc:docMk/>
            <pc:sldMk cId="3661491369" sldId="524"/>
            <ac:spMk id="10" creationId="{00000000-0000-0000-0000-000000000000}"/>
          </ac:spMkLst>
        </pc:spChg>
        <pc:picChg chg="del">
          <ac:chgData name="Bill Lord" userId="b68276031ed32d04" providerId="LiveId" clId="{2004FAE0-A0CF-48FC-B8D7-075655551C97}" dt="2022-10-11T17:06:15.291" v="3530" actId="478"/>
          <ac:picMkLst>
            <pc:docMk/>
            <pc:sldMk cId="3661491369" sldId="524"/>
            <ac:picMk id="6" creationId="{00000000-0000-0000-0000-000000000000}"/>
          </ac:picMkLst>
        </pc:picChg>
        <pc:picChg chg="add mod">
          <ac:chgData name="Bill Lord" userId="b68276031ed32d04" providerId="LiveId" clId="{2004FAE0-A0CF-48FC-B8D7-075655551C97}" dt="2022-10-11T17:06:24.053" v="3531" actId="1076"/>
          <ac:picMkLst>
            <pc:docMk/>
            <pc:sldMk cId="3661491369" sldId="524"/>
            <ac:picMk id="7170" creationId="{6A277A38-E019-6EE3-01FA-61E27CF1AEB8}"/>
          </ac:picMkLst>
        </pc:picChg>
        <pc:cxnChg chg="mod ord">
          <ac:chgData name="Bill Lord" userId="b68276031ed32d04" providerId="LiveId" clId="{2004FAE0-A0CF-48FC-B8D7-075655551C97}" dt="2022-10-12T02:00:05.678" v="4399" actId="20577"/>
          <ac:cxnSpMkLst>
            <pc:docMk/>
            <pc:sldMk cId="3661491369" sldId="524"/>
            <ac:cxnSpMk id="12" creationId="{00000000-0000-0000-0000-000000000000}"/>
          </ac:cxnSpMkLst>
        </pc:cxnChg>
        <pc:cxnChg chg="mod ord">
          <ac:chgData name="Bill Lord" userId="b68276031ed32d04" providerId="LiveId" clId="{2004FAE0-A0CF-48FC-B8D7-075655551C97}" dt="2022-10-11T17:08:00.757" v="3544" actId="14100"/>
          <ac:cxnSpMkLst>
            <pc:docMk/>
            <pc:sldMk cId="3661491369" sldId="524"/>
            <ac:cxnSpMk id="14" creationId="{00000000-0000-0000-0000-000000000000}"/>
          </ac:cxnSpMkLst>
        </pc:cxnChg>
        <pc:cxnChg chg="mod ord">
          <ac:chgData name="Bill Lord" userId="b68276031ed32d04" providerId="LiveId" clId="{2004FAE0-A0CF-48FC-B8D7-075655551C97}" dt="2022-10-11T17:08:14.971" v="3545" actId="14100"/>
          <ac:cxnSpMkLst>
            <pc:docMk/>
            <pc:sldMk cId="3661491369" sldId="524"/>
            <ac:cxnSpMk id="16" creationId="{00000000-0000-0000-0000-000000000000}"/>
          </ac:cxnSpMkLst>
        </pc:cxnChg>
        <pc:cxnChg chg="mod ord">
          <ac:chgData name="Bill Lord" userId="b68276031ed32d04" providerId="LiveId" clId="{2004FAE0-A0CF-48FC-B8D7-075655551C97}" dt="2022-10-11T17:08:28.882" v="3546" actId="14100"/>
          <ac:cxnSpMkLst>
            <pc:docMk/>
            <pc:sldMk cId="3661491369" sldId="524"/>
            <ac:cxnSpMk id="18" creationId="{00000000-0000-0000-0000-000000000000}"/>
          </ac:cxnSpMkLst>
        </pc:cxnChg>
        <pc:cxnChg chg="mod ord">
          <ac:chgData name="Bill Lord" userId="b68276031ed32d04" providerId="LiveId" clId="{2004FAE0-A0CF-48FC-B8D7-075655551C97}" dt="2022-10-11T17:08:44.917" v="3547" actId="14100"/>
          <ac:cxnSpMkLst>
            <pc:docMk/>
            <pc:sldMk cId="3661491369" sldId="524"/>
            <ac:cxnSpMk id="20" creationId="{00000000-0000-0000-0000-000000000000}"/>
          </ac:cxnSpMkLst>
        </pc:cxnChg>
      </pc:sldChg>
      <pc:sldChg chg="del">
        <pc:chgData name="Bill Lord" userId="b68276031ed32d04" providerId="LiveId" clId="{2004FAE0-A0CF-48FC-B8D7-075655551C97}" dt="2022-10-11T17:09:25.314" v="3548" actId="47"/>
        <pc:sldMkLst>
          <pc:docMk/>
          <pc:sldMk cId="1833919972" sldId="525"/>
        </pc:sldMkLst>
      </pc:sldChg>
      <pc:sldChg chg="del">
        <pc:chgData name="Bill Lord" userId="b68276031ed32d04" providerId="LiveId" clId="{2004FAE0-A0CF-48FC-B8D7-075655551C97}" dt="2022-10-12T20:17:36.806" v="5953" actId="2696"/>
        <pc:sldMkLst>
          <pc:docMk/>
          <pc:sldMk cId="1360394595" sldId="526"/>
        </pc:sldMkLst>
      </pc:sldChg>
      <pc:sldChg chg="add">
        <pc:chgData name="Bill Lord" userId="b68276031ed32d04" providerId="LiveId" clId="{2004FAE0-A0CF-48FC-B8D7-075655551C97}" dt="2022-10-12T20:17:55.798" v="5954"/>
        <pc:sldMkLst>
          <pc:docMk/>
          <pc:sldMk cId="3723133284" sldId="526"/>
        </pc:sldMkLst>
      </pc:sldChg>
      <pc:sldChg chg="del">
        <pc:chgData name="Bill Lord" userId="b68276031ed32d04" providerId="LiveId" clId="{2004FAE0-A0CF-48FC-B8D7-075655551C97}" dt="2022-10-12T20:17:36.806" v="5953" actId="2696"/>
        <pc:sldMkLst>
          <pc:docMk/>
          <pc:sldMk cId="313719281" sldId="527"/>
        </pc:sldMkLst>
      </pc:sldChg>
      <pc:sldChg chg="add">
        <pc:chgData name="Bill Lord" userId="b68276031ed32d04" providerId="LiveId" clId="{2004FAE0-A0CF-48FC-B8D7-075655551C97}" dt="2022-10-12T20:17:55.798" v="5954"/>
        <pc:sldMkLst>
          <pc:docMk/>
          <pc:sldMk cId="3736051856" sldId="527"/>
        </pc:sldMkLst>
      </pc:sldChg>
      <pc:sldChg chg="addSp delSp modSp mod">
        <pc:chgData name="Bill Lord" userId="b68276031ed32d04" providerId="LiveId" clId="{2004FAE0-A0CF-48FC-B8D7-075655551C97}" dt="2022-10-10T16:49:30.478" v="452" actId="20577"/>
        <pc:sldMkLst>
          <pc:docMk/>
          <pc:sldMk cId="2382424928" sldId="528"/>
        </pc:sldMkLst>
        <pc:spChg chg="del">
          <ac:chgData name="Bill Lord" userId="b68276031ed32d04" providerId="LiveId" clId="{2004FAE0-A0CF-48FC-B8D7-075655551C97}" dt="2022-10-10T16:49:24.048" v="442" actId="478"/>
          <ac:spMkLst>
            <pc:docMk/>
            <pc:sldMk cId="2382424928" sldId="528"/>
            <ac:spMk id="2" creationId="{00000000-0000-0000-0000-000000000000}"/>
          </ac:spMkLst>
        </pc:spChg>
        <pc:spChg chg="add mod">
          <ac:chgData name="Bill Lord" userId="b68276031ed32d04" providerId="LiveId" clId="{2004FAE0-A0CF-48FC-B8D7-075655551C97}" dt="2022-10-10T16:49:30.478" v="452" actId="20577"/>
          <ac:spMkLst>
            <pc:docMk/>
            <pc:sldMk cId="2382424928" sldId="528"/>
            <ac:spMk id="8" creationId="{9ED8E56E-F575-69A6-26D4-8E615EEE8A8B}"/>
          </ac:spMkLst>
        </pc:spChg>
        <pc:picChg chg="add del mod">
          <ac:chgData name="Bill Lord" userId="b68276031ed32d04" providerId="LiveId" clId="{2004FAE0-A0CF-48FC-B8D7-075655551C97}" dt="2022-10-10T16:49:12.009" v="441" actId="478"/>
          <ac:picMkLst>
            <pc:docMk/>
            <pc:sldMk cId="2382424928" sldId="528"/>
            <ac:picMk id="4" creationId="{806CC0F4-5A6A-E2F3-A83D-C02548E3C75C}"/>
          </ac:picMkLst>
        </pc:picChg>
        <pc:picChg chg="del">
          <ac:chgData name="Bill Lord" userId="b68276031ed32d04" providerId="LiveId" clId="{2004FAE0-A0CF-48FC-B8D7-075655551C97}" dt="2022-10-10T16:41:41.749" v="373" actId="478"/>
          <ac:picMkLst>
            <pc:docMk/>
            <pc:sldMk cId="2382424928" sldId="528"/>
            <ac:picMk id="6" creationId="{00000000-0000-0000-0000-000000000000}"/>
          </ac:picMkLst>
        </pc:picChg>
      </pc:sldChg>
      <pc:sldChg chg="del">
        <pc:chgData name="Bill Lord" userId="b68276031ed32d04" providerId="LiveId" clId="{2004FAE0-A0CF-48FC-B8D7-075655551C97}" dt="2022-10-11T17:11:34.738" v="3554" actId="47"/>
        <pc:sldMkLst>
          <pc:docMk/>
          <pc:sldMk cId="1775283940" sldId="529"/>
        </pc:sldMkLst>
      </pc:sldChg>
      <pc:sldChg chg="addSp modSp mod">
        <pc:chgData name="Bill Lord" userId="b68276031ed32d04" providerId="LiveId" clId="{2004FAE0-A0CF-48FC-B8D7-075655551C97}" dt="2022-10-10T20:28:04.450" v="1839" actId="208"/>
        <pc:sldMkLst>
          <pc:docMk/>
          <pc:sldMk cId="4141349341" sldId="530"/>
        </pc:sldMkLst>
        <pc:spChg chg="add mod">
          <ac:chgData name="Bill Lord" userId="b68276031ed32d04" providerId="LiveId" clId="{2004FAE0-A0CF-48FC-B8D7-075655551C97}" dt="2022-10-10T20:28:04.450" v="1839" actId="208"/>
          <ac:spMkLst>
            <pc:docMk/>
            <pc:sldMk cId="4141349341" sldId="530"/>
            <ac:spMk id="3" creationId="{EF014B5C-A642-AE48-1072-6778CF063A72}"/>
          </ac:spMkLst>
        </pc:spChg>
      </pc:sldChg>
      <pc:sldChg chg="addSp delSp modSp add mod ord">
        <pc:chgData name="Bill Lord" userId="b68276031ed32d04" providerId="LiveId" clId="{2004FAE0-A0CF-48FC-B8D7-075655551C97}" dt="2022-10-12T20:05:02.803" v="5952" actId="20577"/>
        <pc:sldMkLst>
          <pc:docMk/>
          <pc:sldMk cId="777259571" sldId="531"/>
        </pc:sldMkLst>
        <pc:spChg chg="mod">
          <ac:chgData name="Bill Lord" userId="b68276031ed32d04" providerId="LiveId" clId="{2004FAE0-A0CF-48FC-B8D7-075655551C97}" dt="2022-10-12T12:57:52.441" v="5146" actId="20577"/>
          <ac:spMkLst>
            <pc:docMk/>
            <pc:sldMk cId="777259571" sldId="531"/>
            <ac:spMk id="2" creationId="{00000000-0000-0000-0000-000000000000}"/>
          </ac:spMkLst>
        </pc:spChg>
        <pc:spChg chg="add mod">
          <ac:chgData name="Bill Lord" userId="b68276031ed32d04" providerId="LiveId" clId="{2004FAE0-A0CF-48FC-B8D7-075655551C97}" dt="2022-10-12T13:27:12.777" v="5178" actId="1076"/>
          <ac:spMkLst>
            <pc:docMk/>
            <pc:sldMk cId="777259571" sldId="531"/>
            <ac:spMk id="3" creationId="{6F534BE0-BB09-6B2A-4FA9-D90189C00AF2}"/>
          </ac:spMkLst>
        </pc:spChg>
        <pc:spChg chg="add mod">
          <ac:chgData name="Bill Lord" userId="b68276031ed32d04" providerId="LiveId" clId="{2004FAE0-A0CF-48FC-B8D7-075655551C97}" dt="2022-10-12T20:05:02.803" v="5952" actId="20577"/>
          <ac:spMkLst>
            <pc:docMk/>
            <pc:sldMk cId="777259571" sldId="531"/>
            <ac:spMk id="5" creationId="{30F783B6-84E9-DF22-EA69-69E176981DEE}"/>
          </ac:spMkLst>
        </pc:spChg>
        <pc:spChg chg="add del mod">
          <ac:chgData name="Bill Lord" userId="b68276031ed32d04" providerId="LiveId" clId="{2004FAE0-A0CF-48FC-B8D7-075655551C97}" dt="2022-10-10T19:14:36.975" v="752" actId="478"/>
          <ac:spMkLst>
            <pc:docMk/>
            <pc:sldMk cId="777259571" sldId="531"/>
            <ac:spMk id="6" creationId="{252B06A5-D249-FB29-0EE7-589C6136EDAF}"/>
          </ac:spMkLst>
        </pc:spChg>
        <pc:spChg chg="add del mod">
          <ac:chgData name="Bill Lord" userId="b68276031ed32d04" providerId="LiveId" clId="{2004FAE0-A0CF-48FC-B8D7-075655551C97}" dt="2022-10-10T19:13:26.040" v="743"/>
          <ac:spMkLst>
            <pc:docMk/>
            <pc:sldMk cId="777259571" sldId="531"/>
            <ac:spMk id="9" creationId="{82553A54-0346-138B-B2D6-1F4024FDC048}"/>
          </ac:spMkLst>
        </pc:spChg>
        <pc:spChg chg="add del mod">
          <ac:chgData name="Bill Lord" userId="b68276031ed32d04" providerId="LiveId" clId="{2004FAE0-A0CF-48FC-B8D7-075655551C97}" dt="2022-10-10T19:14:29.342" v="750"/>
          <ac:spMkLst>
            <pc:docMk/>
            <pc:sldMk cId="777259571" sldId="531"/>
            <ac:spMk id="12" creationId="{1268736E-3A1E-8A47-EBCA-2A88ACD311E1}"/>
          </ac:spMkLst>
        </pc:spChg>
        <pc:spChg chg="add mod ord topLvl">
          <ac:chgData name="Bill Lord" userId="b68276031ed32d04" providerId="LiveId" clId="{2004FAE0-A0CF-48FC-B8D7-075655551C97}" dt="2022-10-11T17:45:45.726" v="3816" actId="164"/>
          <ac:spMkLst>
            <pc:docMk/>
            <pc:sldMk cId="777259571" sldId="531"/>
            <ac:spMk id="14" creationId="{A01A7FB1-4411-EF44-7E05-4E46AF2488FE}"/>
          </ac:spMkLst>
        </pc:spChg>
        <pc:spChg chg="add del mod ord">
          <ac:chgData name="Bill Lord" userId="b68276031ed32d04" providerId="LiveId" clId="{2004FAE0-A0CF-48FC-B8D7-075655551C97}" dt="2022-10-12T12:57:45.487" v="5136" actId="478"/>
          <ac:spMkLst>
            <pc:docMk/>
            <pc:sldMk cId="777259571" sldId="531"/>
            <ac:spMk id="16" creationId="{85BDC843-9E62-0730-7ED5-3C71E795E08B}"/>
          </ac:spMkLst>
        </pc:spChg>
        <pc:spChg chg="add del mod">
          <ac:chgData name="Bill Lord" userId="b68276031ed32d04" providerId="LiveId" clId="{2004FAE0-A0CF-48FC-B8D7-075655551C97}" dt="2022-10-10T19:19:12.755" v="867"/>
          <ac:spMkLst>
            <pc:docMk/>
            <pc:sldMk cId="777259571" sldId="531"/>
            <ac:spMk id="18" creationId="{03C4F5C3-ABE3-31A1-B0A2-B5AB801F746D}"/>
          </ac:spMkLst>
        </pc:spChg>
        <pc:spChg chg="add mod ord">
          <ac:chgData name="Bill Lord" userId="b68276031ed32d04" providerId="LiveId" clId="{2004FAE0-A0CF-48FC-B8D7-075655551C97}" dt="2022-10-12T13:28:03.155" v="5184" actId="166"/>
          <ac:spMkLst>
            <pc:docMk/>
            <pc:sldMk cId="777259571" sldId="531"/>
            <ac:spMk id="20" creationId="{B208BE12-FC4E-611A-9FFC-6FAC637B920D}"/>
          </ac:spMkLst>
        </pc:spChg>
        <pc:grpChg chg="add del mod ord">
          <ac:chgData name="Bill Lord" userId="b68276031ed32d04" providerId="LiveId" clId="{2004FAE0-A0CF-48FC-B8D7-075655551C97}" dt="2022-10-10T19:18:57.492" v="862" actId="165"/>
          <ac:grpSpMkLst>
            <pc:docMk/>
            <pc:sldMk cId="777259571" sldId="531"/>
            <ac:grpSpMk id="15" creationId="{7B857FB3-6202-6F0D-5F0F-7F68917EF880}"/>
          </ac:grpSpMkLst>
        </pc:grpChg>
        <pc:grpChg chg="add del mod">
          <ac:chgData name="Bill Lord" userId="b68276031ed32d04" providerId="LiveId" clId="{2004FAE0-A0CF-48FC-B8D7-075655551C97}" dt="2022-10-12T12:57:42.159" v="5134" actId="478"/>
          <ac:grpSpMkLst>
            <pc:docMk/>
            <pc:sldMk cId="777259571" sldId="531"/>
            <ac:grpSpMk id="21" creationId="{BEB28781-AEF3-F670-D9D6-6B7F40915E9B}"/>
          </ac:grpSpMkLst>
        </pc:grpChg>
        <pc:graphicFrameChg chg="add del mod">
          <ac:chgData name="Bill Lord" userId="b68276031ed32d04" providerId="LiveId" clId="{2004FAE0-A0CF-48FC-B8D7-075655551C97}" dt="2022-10-10T17:59:46.667" v="471" actId="478"/>
          <ac:graphicFrameMkLst>
            <pc:docMk/>
            <pc:sldMk cId="777259571" sldId="531"/>
            <ac:graphicFrameMk id="3" creationId="{75723E62-0754-D2A7-699E-49BF6CE78350}"/>
          </ac:graphicFrameMkLst>
        </pc:graphicFrameChg>
        <pc:graphicFrameChg chg="add del mod">
          <ac:chgData name="Bill Lord" userId="b68276031ed32d04" providerId="LiveId" clId="{2004FAE0-A0CF-48FC-B8D7-075655551C97}" dt="2022-10-10T19:13:26.040" v="743"/>
          <ac:graphicFrameMkLst>
            <pc:docMk/>
            <pc:sldMk cId="777259571" sldId="531"/>
            <ac:graphicFrameMk id="8" creationId="{2BDCEBAF-C306-51EA-C85F-43526B40AE48}"/>
          </ac:graphicFrameMkLst>
        </pc:graphicFrameChg>
        <pc:graphicFrameChg chg="add del mod">
          <ac:chgData name="Bill Lord" userId="b68276031ed32d04" providerId="LiveId" clId="{2004FAE0-A0CF-48FC-B8D7-075655551C97}" dt="2022-10-10T19:14:29.342" v="750"/>
          <ac:graphicFrameMkLst>
            <pc:docMk/>
            <pc:sldMk cId="777259571" sldId="531"/>
            <ac:graphicFrameMk id="11" creationId="{5CD3FF3D-CB7E-0BED-1B3A-1E3024ECF35A}"/>
          </ac:graphicFrameMkLst>
        </pc:graphicFrameChg>
        <pc:graphicFrameChg chg="add del mod">
          <ac:chgData name="Bill Lord" userId="b68276031ed32d04" providerId="LiveId" clId="{2004FAE0-A0CF-48FC-B8D7-075655551C97}" dt="2022-10-10T19:19:12.755" v="867"/>
          <ac:graphicFrameMkLst>
            <pc:docMk/>
            <pc:sldMk cId="777259571" sldId="531"/>
            <ac:graphicFrameMk id="17" creationId="{C588F81F-BDF1-9EEE-D558-60FF60EFF568}"/>
          </ac:graphicFrameMkLst>
        </pc:graphicFrameChg>
        <pc:picChg chg="del">
          <ac:chgData name="Bill Lord" userId="b68276031ed32d04" providerId="LiveId" clId="{2004FAE0-A0CF-48FC-B8D7-075655551C97}" dt="2022-10-10T17:57:40.319" v="454" actId="478"/>
          <ac:picMkLst>
            <pc:docMk/>
            <pc:sldMk cId="777259571" sldId="531"/>
            <ac:picMk id="4" creationId="{806CC0F4-5A6A-E2F3-A83D-C02548E3C75C}"/>
          </ac:picMkLst>
        </pc:picChg>
        <pc:picChg chg="add del mod">
          <ac:chgData name="Bill Lord" userId="b68276031ed32d04" providerId="LiveId" clId="{2004FAE0-A0CF-48FC-B8D7-075655551C97}" dt="2022-10-12T12:59:24.623" v="5149"/>
          <ac:picMkLst>
            <pc:docMk/>
            <pc:sldMk cId="777259571" sldId="531"/>
            <ac:picMk id="4" creationId="{98AC0DAD-0D45-415E-6BB6-6683058FB5AA}"/>
          </ac:picMkLst>
        </pc:picChg>
        <pc:picChg chg="add del">
          <ac:chgData name="Bill Lord" userId="b68276031ed32d04" providerId="LiveId" clId="{2004FAE0-A0CF-48FC-B8D7-075655551C97}" dt="2022-10-10T17:59:29.148" v="470"/>
          <ac:picMkLst>
            <pc:docMk/>
            <pc:sldMk cId="777259571" sldId="531"/>
            <ac:picMk id="5" creationId="{67AA0493-613B-FFBB-4EC1-F79A86E72B04}"/>
          </ac:picMkLst>
        </pc:picChg>
        <pc:picChg chg="add del mod ord modCrop">
          <ac:chgData name="Bill Lord" userId="b68276031ed32d04" providerId="LiveId" clId="{2004FAE0-A0CF-48FC-B8D7-075655551C97}" dt="2022-10-12T12:57:44.084" v="5135" actId="478"/>
          <ac:picMkLst>
            <pc:docMk/>
            <pc:sldMk cId="777259571" sldId="531"/>
            <ac:picMk id="10" creationId="{8F7B6601-BB26-2B26-8293-B8E708C3CFCF}"/>
          </ac:picMkLst>
        </pc:picChg>
        <pc:picChg chg="add del mod topLvl">
          <ac:chgData name="Bill Lord" userId="b68276031ed32d04" providerId="LiveId" clId="{2004FAE0-A0CF-48FC-B8D7-075655551C97}" dt="2022-10-10T19:19:02.833" v="863" actId="478"/>
          <ac:picMkLst>
            <pc:docMk/>
            <pc:sldMk cId="777259571" sldId="531"/>
            <ac:picMk id="13" creationId="{BC5E89D9-F208-6AEE-E23C-F96A5AFE8061}"/>
          </ac:picMkLst>
        </pc:picChg>
        <pc:picChg chg="add mod">
          <ac:chgData name="Bill Lord" userId="b68276031ed32d04" providerId="LiveId" clId="{2004FAE0-A0CF-48FC-B8D7-075655551C97}" dt="2022-10-11T17:45:45.726" v="3816" actId="164"/>
          <ac:picMkLst>
            <pc:docMk/>
            <pc:sldMk cId="777259571" sldId="531"/>
            <ac:picMk id="19" creationId="{BFFCA13E-E3BD-AA0D-B452-28FC7D184661}"/>
          </ac:picMkLst>
        </pc:picChg>
      </pc:sldChg>
      <pc:sldChg chg="addSp delSp modSp add mod ord">
        <pc:chgData name="Bill Lord" userId="b68276031ed32d04" providerId="LiveId" clId="{2004FAE0-A0CF-48FC-B8D7-075655551C97}" dt="2022-10-12T13:43:47.421" v="5195"/>
        <pc:sldMkLst>
          <pc:docMk/>
          <pc:sldMk cId="2136712382" sldId="532"/>
        </pc:sldMkLst>
        <pc:spChg chg="mod ord">
          <ac:chgData name="Bill Lord" userId="b68276031ed32d04" providerId="LiveId" clId="{2004FAE0-A0CF-48FC-B8D7-075655551C97}" dt="2022-10-10T19:04:21.984" v="732" actId="167"/>
          <ac:spMkLst>
            <pc:docMk/>
            <pc:sldMk cId="2136712382" sldId="532"/>
            <ac:spMk id="2" creationId="{00000000-0000-0000-0000-000000000000}"/>
          </ac:spMkLst>
        </pc:spChg>
        <pc:spChg chg="add mod">
          <ac:chgData name="Bill Lord" userId="b68276031ed32d04" providerId="LiveId" clId="{2004FAE0-A0CF-48FC-B8D7-075655551C97}" dt="2022-10-10T18:54:52.092" v="683" actId="1076"/>
          <ac:spMkLst>
            <pc:docMk/>
            <pc:sldMk cId="2136712382" sldId="532"/>
            <ac:spMk id="3" creationId="{084D807C-B815-2EE2-9D46-48B17224947B}"/>
          </ac:spMkLst>
        </pc:spChg>
        <pc:spChg chg="add mod">
          <ac:chgData name="Bill Lord" userId="b68276031ed32d04" providerId="LiveId" clId="{2004FAE0-A0CF-48FC-B8D7-075655551C97}" dt="2022-10-10T18:57:26.603" v="717" actId="1076"/>
          <ac:spMkLst>
            <pc:docMk/>
            <pc:sldMk cId="2136712382" sldId="532"/>
            <ac:spMk id="5" creationId="{48B29E7D-C489-6AC9-962B-EEC871D2843C}"/>
          </ac:spMkLst>
        </pc:spChg>
        <pc:picChg chg="del">
          <ac:chgData name="Bill Lord" userId="b68276031ed32d04" providerId="LiveId" clId="{2004FAE0-A0CF-48FC-B8D7-075655551C97}" dt="2022-10-10T18:50:03.657" v="477" actId="478"/>
          <ac:picMkLst>
            <pc:docMk/>
            <pc:sldMk cId="2136712382" sldId="532"/>
            <ac:picMk id="4" creationId="{806CC0F4-5A6A-E2F3-A83D-C02548E3C75C}"/>
          </ac:picMkLst>
        </pc:picChg>
        <pc:picChg chg="add del mod">
          <ac:chgData name="Bill Lord" userId="b68276031ed32d04" providerId="LiveId" clId="{2004FAE0-A0CF-48FC-B8D7-075655551C97}" dt="2022-10-12T13:37:16.391" v="5185" actId="478"/>
          <ac:picMkLst>
            <pc:docMk/>
            <pc:sldMk cId="2136712382" sldId="532"/>
            <ac:picMk id="1026" creationId="{5E1A3DB9-D487-1D1F-4F66-5FBBF52AAA41}"/>
          </ac:picMkLst>
        </pc:picChg>
        <pc:picChg chg="add mod">
          <ac:chgData name="Bill Lord" userId="b68276031ed32d04" providerId="LiveId" clId="{2004FAE0-A0CF-48FC-B8D7-075655551C97}" dt="2022-10-12T13:37:36.475" v="5189" actId="167"/>
          <ac:picMkLst>
            <pc:docMk/>
            <pc:sldMk cId="2136712382" sldId="532"/>
            <ac:picMk id="1028" creationId="{F28229AE-452E-99E4-0195-CDC8F74B1622}"/>
          </ac:picMkLst>
        </pc:picChg>
        <pc:picChg chg="add del mod">
          <ac:chgData name="Bill Lord" userId="b68276031ed32d04" providerId="LiveId" clId="{2004FAE0-A0CF-48FC-B8D7-075655551C97}" dt="2022-10-10T18:56:48.884" v="712" actId="478"/>
          <ac:picMkLst>
            <pc:docMk/>
            <pc:sldMk cId="2136712382" sldId="532"/>
            <ac:picMk id="5122" creationId="{A0EC2028-BCED-6A2C-4E2B-C8E790703138}"/>
          </ac:picMkLst>
        </pc:picChg>
        <pc:picChg chg="add del mod">
          <ac:chgData name="Bill Lord" userId="b68276031ed32d04" providerId="LiveId" clId="{2004FAE0-A0CF-48FC-B8D7-075655551C97}" dt="2022-10-10T19:03:18.666" v="718" actId="478"/>
          <ac:picMkLst>
            <pc:docMk/>
            <pc:sldMk cId="2136712382" sldId="532"/>
            <ac:picMk id="5124" creationId="{D26F4D19-B20A-3858-B396-EFA5C33F8DBB}"/>
          </ac:picMkLst>
        </pc:picChg>
        <pc:picChg chg="add del mod">
          <ac:chgData name="Bill Lord" userId="b68276031ed32d04" providerId="LiveId" clId="{2004FAE0-A0CF-48FC-B8D7-075655551C97}" dt="2022-10-12T02:04:15.434" v="4405" actId="478"/>
          <ac:picMkLst>
            <pc:docMk/>
            <pc:sldMk cId="2136712382" sldId="532"/>
            <ac:picMk id="5126" creationId="{1EDEF4DC-5636-D419-D2A2-6D0047113BAD}"/>
          </ac:picMkLst>
        </pc:picChg>
      </pc:sldChg>
      <pc:sldChg chg="modSp add mod ord">
        <pc:chgData name="Bill Lord" userId="b68276031ed32d04" providerId="LiveId" clId="{2004FAE0-A0CF-48FC-B8D7-075655551C97}" dt="2022-10-10T19:54:19.718" v="1141" actId="20577"/>
        <pc:sldMkLst>
          <pc:docMk/>
          <pc:sldMk cId="295532593" sldId="533"/>
        </pc:sldMkLst>
        <pc:spChg chg="mod">
          <ac:chgData name="Bill Lord" userId="b68276031ed32d04" providerId="LiveId" clId="{2004FAE0-A0CF-48FC-B8D7-075655551C97}" dt="2022-10-10T19:54:19.718" v="1141" actId="20577"/>
          <ac:spMkLst>
            <pc:docMk/>
            <pc:sldMk cId="295532593" sldId="533"/>
            <ac:spMk id="8" creationId="{9ED8E56E-F575-69A6-26D4-8E615EEE8A8B}"/>
          </ac:spMkLst>
        </pc:spChg>
      </pc:sldChg>
      <pc:sldChg chg="addSp modSp add mod">
        <pc:chgData name="Bill Lord" userId="b68276031ed32d04" providerId="LiveId" clId="{2004FAE0-A0CF-48FC-B8D7-075655551C97}" dt="2022-10-10T20:10:14.329" v="1660" actId="207"/>
        <pc:sldMkLst>
          <pc:docMk/>
          <pc:sldMk cId="1180283808" sldId="534"/>
        </pc:sldMkLst>
        <pc:spChg chg="add mod">
          <ac:chgData name="Bill Lord" userId="b68276031ed32d04" providerId="LiveId" clId="{2004FAE0-A0CF-48FC-B8D7-075655551C97}" dt="2022-10-10T19:59:35.497" v="1356" actId="14100"/>
          <ac:spMkLst>
            <pc:docMk/>
            <pc:sldMk cId="1180283808" sldId="534"/>
            <ac:spMk id="2" creationId="{D709D5AD-A186-4E4B-C566-D34F7ABBE685}"/>
          </ac:spMkLst>
        </pc:spChg>
        <pc:spChg chg="add mod">
          <ac:chgData name="Bill Lord" userId="b68276031ed32d04" providerId="LiveId" clId="{2004FAE0-A0CF-48FC-B8D7-075655551C97}" dt="2022-10-10T20:01:41.838" v="1385" actId="1076"/>
          <ac:spMkLst>
            <pc:docMk/>
            <pc:sldMk cId="1180283808" sldId="534"/>
            <ac:spMk id="3" creationId="{D30C2D9D-C1AA-E487-E454-F3BFFA34AF96}"/>
          </ac:spMkLst>
        </pc:spChg>
        <pc:spChg chg="add mod">
          <ac:chgData name="Bill Lord" userId="b68276031ed32d04" providerId="LiveId" clId="{2004FAE0-A0CF-48FC-B8D7-075655551C97}" dt="2022-10-10T20:02:34.918" v="1389" actId="207"/>
          <ac:spMkLst>
            <pc:docMk/>
            <pc:sldMk cId="1180283808" sldId="534"/>
            <ac:spMk id="4" creationId="{102D12C1-D58B-1EF0-7BDD-51C808B25C92}"/>
          </ac:spMkLst>
        </pc:spChg>
        <pc:spChg chg="add mod">
          <ac:chgData name="Bill Lord" userId="b68276031ed32d04" providerId="LiveId" clId="{2004FAE0-A0CF-48FC-B8D7-075655551C97}" dt="2022-10-10T20:10:04.289" v="1658" actId="207"/>
          <ac:spMkLst>
            <pc:docMk/>
            <pc:sldMk cId="1180283808" sldId="534"/>
            <ac:spMk id="5" creationId="{DF5DF3EA-1490-F3C4-C204-45320BFBC25B}"/>
          </ac:spMkLst>
        </pc:spChg>
        <pc:spChg chg="add mod">
          <ac:chgData name="Bill Lord" userId="b68276031ed32d04" providerId="LiveId" clId="{2004FAE0-A0CF-48FC-B8D7-075655551C97}" dt="2022-10-10T20:10:07.707" v="1659" actId="20577"/>
          <ac:spMkLst>
            <pc:docMk/>
            <pc:sldMk cId="1180283808" sldId="534"/>
            <ac:spMk id="6" creationId="{F39941C1-E52F-5527-4288-47A8BAE83920}"/>
          </ac:spMkLst>
        </pc:spChg>
        <pc:spChg chg="mod">
          <ac:chgData name="Bill Lord" userId="b68276031ed32d04" providerId="LiveId" clId="{2004FAE0-A0CF-48FC-B8D7-075655551C97}" dt="2022-10-10T19:56:16.533" v="1152" actId="14100"/>
          <ac:spMkLst>
            <pc:docMk/>
            <pc:sldMk cId="1180283808" sldId="534"/>
            <ac:spMk id="8" creationId="{9ED8E56E-F575-69A6-26D4-8E615EEE8A8B}"/>
          </ac:spMkLst>
        </pc:spChg>
        <pc:spChg chg="add mod">
          <ac:chgData name="Bill Lord" userId="b68276031ed32d04" providerId="LiveId" clId="{2004FAE0-A0CF-48FC-B8D7-075655551C97}" dt="2022-10-10T20:10:14.329" v="1660" actId="207"/>
          <ac:spMkLst>
            <pc:docMk/>
            <pc:sldMk cId="1180283808" sldId="534"/>
            <ac:spMk id="9" creationId="{9F4420ED-1BB8-A117-CD90-158F9F09B82C}"/>
          </ac:spMkLst>
        </pc:spChg>
      </pc:sldChg>
      <pc:sldChg chg="addSp delSp modSp add mod">
        <pc:chgData name="Bill Lord" userId="b68276031ed32d04" providerId="LiveId" clId="{2004FAE0-A0CF-48FC-B8D7-075655551C97}" dt="2022-10-10T20:23:56.472" v="1786" actId="15"/>
        <pc:sldMkLst>
          <pc:docMk/>
          <pc:sldMk cId="720836512" sldId="535"/>
        </pc:sldMkLst>
        <pc:spChg chg="del">
          <ac:chgData name="Bill Lord" userId="b68276031ed32d04" providerId="LiveId" clId="{2004FAE0-A0CF-48FC-B8D7-075655551C97}" dt="2022-10-10T20:22:37.894" v="1767" actId="478"/>
          <ac:spMkLst>
            <pc:docMk/>
            <pc:sldMk cId="720836512" sldId="535"/>
            <ac:spMk id="2" creationId="{D709D5AD-A186-4E4B-C566-D34F7ABBE685}"/>
          </ac:spMkLst>
        </pc:spChg>
        <pc:spChg chg="del">
          <ac:chgData name="Bill Lord" userId="b68276031ed32d04" providerId="LiveId" clId="{2004FAE0-A0CF-48FC-B8D7-075655551C97}" dt="2022-10-10T20:22:37.894" v="1767" actId="478"/>
          <ac:spMkLst>
            <pc:docMk/>
            <pc:sldMk cId="720836512" sldId="535"/>
            <ac:spMk id="3" creationId="{D30C2D9D-C1AA-E487-E454-F3BFFA34AF96}"/>
          </ac:spMkLst>
        </pc:spChg>
        <pc:spChg chg="del">
          <ac:chgData name="Bill Lord" userId="b68276031ed32d04" providerId="LiveId" clId="{2004FAE0-A0CF-48FC-B8D7-075655551C97}" dt="2022-10-10T20:22:37.894" v="1767" actId="478"/>
          <ac:spMkLst>
            <pc:docMk/>
            <pc:sldMk cId="720836512" sldId="535"/>
            <ac:spMk id="4" creationId="{102D12C1-D58B-1EF0-7BDD-51C808B25C92}"/>
          </ac:spMkLst>
        </pc:spChg>
        <pc:spChg chg="mod">
          <ac:chgData name="Bill Lord" userId="b68276031ed32d04" providerId="LiveId" clId="{2004FAE0-A0CF-48FC-B8D7-075655551C97}" dt="2022-10-10T20:23:56.472" v="1786" actId="15"/>
          <ac:spMkLst>
            <pc:docMk/>
            <pc:sldMk cId="720836512" sldId="535"/>
            <ac:spMk id="5" creationId="{DF5DF3EA-1490-F3C4-C204-45320BFBC25B}"/>
          </ac:spMkLst>
        </pc:spChg>
        <pc:spChg chg="del">
          <ac:chgData name="Bill Lord" userId="b68276031ed32d04" providerId="LiveId" clId="{2004FAE0-A0CF-48FC-B8D7-075655551C97}" dt="2022-10-10T20:22:41.451" v="1768" actId="478"/>
          <ac:spMkLst>
            <pc:docMk/>
            <pc:sldMk cId="720836512" sldId="535"/>
            <ac:spMk id="6" creationId="{F39941C1-E52F-5527-4288-47A8BAE83920}"/>
          </ac:spMkLst>
        </pc:spChg>
        <pc:spChg chg="mod">
          <ac:chgData name="Bill Lord" userId="b68276031ed32d04" providerId="LiveId" clId="{2004FAE0-A0CF-48FC-B8D7-075655551C97}" dt="2022-10-10T20:14:54.359" v="1670" actId="20577"/>
          <ac:spMkLst>
            <pc:docMk/>
            <pc:sldMk cId="720836512" sldId="535"/>
            <ac:spMk id="8" creationId="{9ED8E56E-F575-69A6-26D4-8E615EEE8A8B}"/>
          </ac:spMkLst>
        </pc:spChg>
        <pc:spChg chg="del">
          <ac:chgData name="Bill Lord" userId="b68276031ed32d04" providerId="LiveId" clId="{2004FAE0-A0CF-48FC-B8D7-075655551C97}" dt="2022-10-10T20:22:41.451" v="1768" actId="478"/>
          <ac:spMkLst>
            <pc:docMk/>
            <pc:sldMk cId="720836512" sldId="535"/>
            <ac:spMk id="9" creationId="{9F4420ED-1BB8-A117-CD90-158F9F09B82C}"/>
          </ac:spMkLst>
        </pc:spChg>
        <pc:spChg chg="add del mod">
          <ac:chgData name="Bill Lord" userId="b68276031ed32d04" providerId="LiveId" clId="{2004FAE0-A0CF-48FC-B8D7-075655551C97}" dt="2022-10-10T20:22:14.137" v="1766" actId="478"/>
          <ac:spMkLst>
            <pc:docMk/>
            <pc:sldMk cId="720836512" sldId="535"/>
            <ac:spMk id="10" creationId="{456AF20D-391A-CD55-EEEC-EDE3F1EF118B}"/>
          </ac:spMkLst>
        </pc:spChg>
      </pc:sldChg>
      <pc:sldChg chg="addSp delSp modSp add mod ord">
        <pc:chgData name="Bill Lord" userId="b68276031ed32d04" providerId="LiveId" clId="{2004FAE0-A0CF-48FC-B8D7-075655551C97}" dt="2022-10-11T17:15:11.931" v="3580" actId="20577"/>
        <pc:sldMkLst>
          <pc:docMk/>
          <pc:sldMk cId="2274831712" sldId="536"/>
        </pc:sldMkLst>
        <pc:spChg chg="add mod">
          <ac:chgData name="Bill Lord" userId="b68276031ed32d04" providerId="LiveId" clId="{2004FAE0-A0CF-48FC-B8D7-075655551C97}" dt="2022-10-11T17:15:11.931" v="3580" actId="20577"/>
          <ac:spMkLst>
            <pc:docMk/>
            <pc:sldMk cId="2274831712" sldId="536"/>
            <ac:spMk id="2" creationId="{4BC7BA30-35EF-3280-AD01-CF7E20A3E589}"/>
          </ac:spMkLst>
        </pc:spChg>
        <pc:spChg chg="add del mod">
          <ac:chgData name="Bill Lord" userId="b68276031ed32d04" providerId="LiveId" clId="{2004FAE0-A0CF-48FC-B8D7-075655551C97}" dt="2022-10-11T12:38:18.132" v="2755" actId="478"/>
          <ac:spMkLst>
            <pc:docMk/>
            <pc:sldMk cId="2274831712" sldId="536"/>
            <ac:spMk id="3" creationId="{D3F4660F-E0E5-07EA-9C10-B40BF07898C3}"/>
          </ac:spMkLst>
        </pc:spChg>
        <pc:spChg chg="mod">
          <ac:chgData name="Bill Lord" userId="b68276031ed32d04" providerId="LiveId" clId="{2004FAE0-A0CF-48FC-B8D7-075655551C97}" dt="2022-10-10T20:29:42.686" v="1851" actId="14100"/>
          <ac:spMkLst>
            <pc:docMk/>
            <pc:sldMk cId="2274831712" sldId="536"/>
            <ac:spMk id="8" creationId="{9ED8E56E-F575-69A6-26D4-8E615EEE8A8B}"/>
          </ac:spMkLst>
        </pc:spChg>
        <pc:picChg chg="add del mod modCrop">
          <ac:chgData name="Bill Lord" userId="b68276031ed32d04" providerId="LiveId" clId="{2004FAE0-A0CF-48FC-B8D7-075655551C97}" dt="2022-10-11T12:38:14.878" v="2754" actId="478"/>
          <ac:picMkLst>
            <pc:docMk/>
            <pc:sldMk cId="2274831712" sldId="536"/>
            <ac:picMk id="5" creationId="{571B69ED-632C-5D23-A8AA-51F95D9F74D6}"/>
          </ac:picMkLst>
        </pc:picChg>
      </pc:sldChg>
      <pc:sldChg chg="addSp delSp modSp add mod">
        <pc:chgData name="Bill Lord" userId="b68276031ed32d04" providerId="LiveId" clId="{2004FAE0-A0CF-48FC-B8D7-075655551C97}" dt="2022-10-12T02:36:52.612" v="4738" actId="478"/>
        <pc:sldMkLst>
          <pc:docMk/>
          <pc:sldMk cId="1502886895" sldId="537"/>
        </pc:sldMkLst>
        <pc:spChg chg="del">
          <ac:chgData name="Bill Lord" userId="b68276031ed32d04" providerId="LiveId" clId="{2004FAE0-A0CF-48FC-B8D7-075655551C97}" dt="2022-10-11T12:36:23.757" v="2748" actId="478"/>
          <ac:spMkLst>
            <pc:docMk/>
            <pc:sldMk cId="1502886895" sldId="537"/>
            <ac:spMk id="2" creationId="{4BC7BA30-35EF-3280-AD01-CF7E20A3E589}"/>
          </ac:spMkLst>
        </pc:spChg>
        <pc:spChg chg="mod ord topLvl">
          <ac:chgData name="Bill Lord" userId="b68276031ed32d04" providerId="LiveId" clId="{2004FAE0-A0CF-48FC-B8D7-075655551C97}" dt="2022-10-11T15:31:25.842" v="3204" actId="20577"/>
          <ac:spMkLst>
            <pc:docMk/>
            <pc:sldMk cId="1502886895" sldId="537"/>
            <ac:spMk id="3" creationId="{D3F4660F-E0E5-07EA-9C10-B40BF07898C3}"/>
          </ac:spMkLst>
        </pc:spChg>
        <pc:spChg chg="add mod">
          <ac:chgData name="Bill Lord" userId="b68276031ed32d04" providerId="LiveId" clId="{2004FAE0-A0CF-48FC-B8D7-075655551C97}" dt="2022-10-11T15:32:13.434" v="3228" actId="1036"/>
          <ac:spMkLst>
            <pc:docMk/>
            <pc:sldMk cId="1502886895" sldId="537"/>
            <ac:spMk id="14" creationId="{ED370778-33AD-7457-9E11-8783D51BDCA9}"/>
          </ac:spMkLst>
        </pc:spChg>
        <pc:grpChg chg="add del mod">
          <ac:chgData name="Bill Lord" userId="b68276031ed32d04" providerId="LiveId" clId="{2004FAE0-A0CF-48FC-B8D7-075655551C97}" dt="2022-10-11T13:03:25.095" v="2996" actId="165"/>
          <ac:grpSpMkLst>
            <pc:docMk/>
            <pc:sldMk cId="1502886895" sldId="537"/>
            <ac:grpSpMk id="4" creationId="{FD1CBB66-0F30-8187-20AC-F7E00C22F636}"/>
          </ac:grpSpMkLst>
        </pc:grpChg>
        <pc:graphicFrameChg chg="add mod modGraphic">
          <ac:chgData name="Bill Lord" userId="b68276031ed32d04" providerId="LiveId" clId="{2004FAE0-A0CF-48FC-B8D7-075655551C97}" dt="2022-10-11T15:55:42.474" v="3356" actId="20577"/>
          <ac:graphicFrameMkLst>
            <pc:docMk/>
            <pc:sldMk cId="1502886895" sldId="537"/>
            <ac:graphicFrameMk id="6" creationId="{6BBBC8D4-CE38-9433-C825-CDF055C4BFCA}"/>
          </ac:graphicFrameMkLst>
        </pc:graphicFrameChg>
        <pc:picChg chg="del">
          <ac:chgData name="Bill Lord" userId="b68276031ed32d04" providerId="LiveId" clId="{2004FAE0-A0CF-48FC-B8D7-075655551C97}" dt="2022-10-12T02:36:52.612" v="4738" actId="478"/>
          <ac:picMkLst>
            <pc:docMk/>
            <pc:sldMk cId="1502886895" sldId="537"/>
            <ac:picMk id="2" creationId="{9A95D716-2FBB-AE48-3129-4C0BFFAE88B2}"/>
          </ac:picMkLst>
        </pc:picChg>
        <pc:picChg chg="del mod topLvl">
          <ac:chgData name="Bill Lord" userId="b68276031ed32d04" providerId="LiveId" clId="{2004FAE0-A0CF-48FC-B8D7-075655551C97}" dt="2022-10-11T13:04:22.192" v="2997" actId="478"/>
          <ac:picMkLst>
            <pc:docMk/>
            <pc:sldMk cId="1502886895" sldId="537"/>
            <ac:picMk id="5" creationId="{571B69ED-632C-5D23-A8AA-51F95D9F74D6}"/>
          </ac:picMkLst>
        </pc:picChg>
        <pc:picChg chg="add del mod modCrop">
          <ac:chgData name="Bill Lord" userId="b68276031ed32d04" providerId="LiveId" clId="{2004FAE0-A0CF-48FC-B8D7-075655551C97}" dt="2022-10-11T13:05:20.165" v="3005" actId="21"/>
          <ac:picMkLst>
            <pc:docMk/>
            <pc:sldMk cId="1502886895" sldId="537"/>
            <ac:picMk id="10" creationId="{417EEA5D-A76C-2BDC-C4D2-D6A16501C276}"/>
          </ac:picMkLst>
        </pc:picChg>
        <pc:picChg chg="mod">
          <ac:chgData name="Bill Lord" userId="b68276031ed32d04" providerId="LiveId" clId="{2004FAE0-A0CF-48FC-B8D7-075655551C97}" dt="2022-10-11T13:05:32.219" v="3006" actId="1076"/>
          <ac:picMkLst>
            <pc:docMk/>
            <pc:sldMk cId="1502886895" sldId="537"/>
            <ac:picMk id="11" creationId="{0BDF535A-944C-3DFC-F28F-D0BCC2D7F758}"/>
          </ac:picMkLst>
        </pc:picChg>
        <pc:picChg chg="add mod modCrop">
          <ac:chgData name="Bill Lord" userId="b68276031ed32d04" providerId="LiveId" clId="{2004FAE0-A0CF-48FC-B8D7-075655551C97}" dt="2022-10-11T15:32:13.434" v="3228" actId="1036"/>
          <ac:picMkLst>
            <pc:docMk/>
            <pc:sldMk cId="1502886895" sldId="537"/>
            <ac:picMk id="13" creationId="{2AA43C57-E400-0DD5-12B4-2D1D52A6A1AD}"/>
          </ac:picMkLst>
        </pc:picChg>
      </pc:sldChg>
      <pc:sldChg chg="addSp delSp modSp add mod">
        <pc:chgData name="Bill Lord" userId="b68276031ed32d04" providerId="LiveId" clId="{2004FAE0-A0CF-48FC-B8D7-075655551C97}" dt="2022-10-11T16:54:36.436" v="3525" actId="478"/>
        <pc:sldMkLst>
          <pc:docMk/>
          <pc:sldMk cId="941634999" sldId="538"/>
        </pc:sldMkLst>
        <pc:spChg chg="add del mod">
          <ac:chgData name="Bill Lord" userId="b68276031ed32d04" providerId="LiveId" clId="{2004FAE0-A0CF-48FC-B8D7-075655551C97}" dt="2022-10-11T16:54:36.436" v="3525" actId="478"/>
          <ac:spMkLst>
            <pc:docMk/>
            <pc:sldMk cId="941634999" sldId="538"/>
            <ac:spMk id="4" creationId="{0F641F43-8B23-DA35-5F89-6461025DEE17}"/>
          </ac:spMkLst>
        </pc:spChg>
        <pc:spChg chg="mod">
          <ac:chgData name="Bill Lord" userId="b68276031ed32d04" providerId="LiveId" clId="{2004FAE0-A0CF-48FC-B8D7-075655551C97}" dt="2022-10-11T16:51:58.578" v="3450" actId="1076"/>
          <ac:spMkLst>
            <pc:docMk/>
            <pc:sldMk cId="941634999" sldId="538"/>
            <ac:spMk id="8" creationId="{9ED8E56E-F575-69A6-26D4-8E615EEE8A8B}"/>
          </ac:spMkLst>
        </pc:spChg>
        <pc:picChg chg="add del mod modCrop">
          <ac:chgData name="Bill Lord" userId="b68276031ed32d04" providerId="LiveId" clId="{2004FAE0-A0CF-48FC-B8D7-075655551C97}" dt="2022-10-11T16:54:31.209" v="3524" actId="478"/>
          <ac:picMkLst>
            <pc:docMk/>
            <pc:sldMk cId="941634999" sldId="538"/>
            <ac:picMk id="3" creationId="{0B65ED20-9B51-ED5B-8BD2-D91A94753BC0}"/>
          </ac:picMkLst>
        </pc:picChg>
      </pc:sldChg>
      <pc:sldChg chg="add">
        <pc:chgData name="Bill Lord" userId="b68276031ed32d04" providerId="LiveId" clId="{2004FAE0-A0CF-48FC-B8D7-075655551C97}" dt="2022-10-11T16:54:25.485" v="3523" actId="2890"/>
        <pc:sldMkLst>
          <pc:docMk/>
          <pc:sldMk cId="3910159976" sldId="539"/>
        </pc:sldMkLst>
      </pc:sldChg>
      <pc:sldChg chg="modSp add mod">
        <pc:chgData name="Bill Lord" userId="b68276031ed32d04" providerId="LiveId" clId="{2004FAE0-A0CF-48FC-B8D7-075655551C97}" dt="2022-10-12T02:28:33.960" v="4716" actId="20577"/>
        <pc:sldMkLst>
          <pc:docMk/>
          <pc:sldMk cId="3385229685" sldId="540"/>
        </pc:sldMkLst>
        <pc:spChg chg="mod">
          <ac:chgData name="Bill Lord" userId="b68276031ed32d04" providerId="LiveId" clId="{2004FAE0-A0CF-48FC-B8D7-075655551C97}" dt="2022-10-12T02:28:33.960" v="4716" actId="20577"/>
          <ac:spMkLst>
            <pc:docMk/>
            <pc:sldMk cId="3385229685" sldId="540"/>
            <ac:spMk id="26" creationId="{00000000-0000-0000-0000-000000000000}"/>
          </ac:spMkLst>
        </pc:spChg>
      </pc:sldChg>
      <pc:sldChg chg="addSp modSp add mod">
        <pc:chgData name="Bill Lord" userId="b68276031ed32d04" providerId="LiveId" clId="{2004FAE0-A0CF-48FC-B8D7-075655551C97}" dt="2022-10-11T19:04:06.710" v="3965" actId="20577"/>
        <pc:sldMkLst>
          <pc:docMk/>
          <pc:sldMk cId="677417651" sldId="541"/>
        </pc:sldMkLst>
        <pc:spChg chg="add mod">
          <ac:chgData name="Bill Lord" userId="b68276031ed32d04" providerId="LiveId" clId="{2004FAE0-A0CF-48FC-B8D7-075655551C97}" dt="2022-10-11T19:04:06.710" v="3965" actId="20577"/>
          <ac:spMkLst>
            <pc:docMk/>
            <pc:sldMk cId="677417651" sldId="541"/>
            <ac:spMk id="3" creationId="{80E21453-3A9B-20D8-5EF6-09D56FC4CA0E}"/>
          </ac:spMkLst>
        </pc:spChg>
      </pc:sldChg>
      <pc:sldChg chg="modSp add mod">
        <pc:chgData name="Bill Lord" userId="b68276031ed32d04" providerId="LiveId" clId="{2004FAE0-A0CF-48FC-B8D7-075655551C97}" dt="2022-10-11T19:16:01.449" v="4026" actId="20577"/>
        <pc:sldMkLst>
          <pc:docMk/>
          <pc:sldMk cId="168619708" sldId="542"/>
        </pc:sldMkLst>
        <pc:spChg chg="mod">
          <ac:chgData name="Bill Lord" userId="b68276031ed32d04" providerId="LiveId" clId="{2004FAE0-A0CF-48FC-B8D7-075655551C97}" dt="2022-10-11T19:16:01.449" v="4026" actId="20577"/>
          <ac:spMkLst>
            <pc:docMk/>
            <pc:sldMk cId="168619708" sldId="542"/>
            <ac:spMk id="3" creationId="{80E21453-3A9B-20D8-5EF6-09D56FC4CA0E}"/>
          </ac:spMkLst>
        </pc:spChg>
      </pc:sldChg>
      <pc:sldChg chg="addSp delSp modSp add mod">
        <pc:chgData name="Bill Lord" userId="b68276031ed32d04" providerId="LiveId" clId="{2004FAE0-A0CF-48FC-B8D7-075655551C97}" dt="2022-10-11T19:46:30.886" v="4177" actId="1038"/>
        <pc:sldMkLst>
          <pc:docMk/>
          <pc:sldMk cId="3669042354" sldId="543"/>
        </pc:sldMkLst>
        <pc:spChg chg="mod">
          <ac:chgData name="Bill Lord" userId="b68276031ed32d04" providerId="LiveId" clId="{2004FAE0-A0CF-48FC-B8D7-075655551C97}" dt="2022-10-11T19:42:11.074" v="4136" actId="20577"/>
          <ac:spMkLst>
            <pc:docMk/>
            <pc:sldMk cId="3669042354" sldId="543"/>
            <ac:spMk id="3" creationId="{00000000-0000-0000-0000-000000000000}"/>
          </ac:spMkLst>
        </pc:spChg>
        <pc:picChg chg="del">
          <ac:chgData name="Bill Lord" userId="b68276031ed32d04" providerId="LiveId" clId="{2004FAE0-A0CF-48FC-B8D7-075655551C97}" dt="2022-10-11T19:41:04.174" v="4094" actId="478"/>
          <ac:picMkLst>
            <pc:docMk/>
            <pc:sldMk cId="3669042354" sldId="543"/>
            <ac:picMk id="4" creationId="{00000000-0000-0000-0000-000000000000}"/>
          </ac:picMkLst>
        </pc:picChg>
        <pc:picChg chg="del">
          <ac:chgData name="Bill Lord" userId="b68276031ed32d04" providerId="LiveId" clId="{2004FAE0-A0CF-48FC-B8D7-075655551C97}" dt="2022-10-11T19:41:02.149" v="4093" actId="478"/>
          <ac:picMkLst>
            <pc:docMk/>
            <pc:sldMk cId="3669042354" sldId="543"/>
            <ac:picMk id="6" creationId="{00000000-0000-0000-0000-000000000000}"/>
          </ac:picMkLst>
        </pc:picChg>
        <pc:picChg chg="add del mod modCrop">
          <ac:chgData name="Bill Lord" userId="b68276031ed32d04" providerId="LiveId" clId="{2004FAE0-A0CF-48FC-B8D7-075655551C97}" dt="2022-10-11T19:43:14.282" v="4144" actId="21"/>
          <ac:picMkLst>
            <pc:docMk/>
            <pc:sldMk cId="3669042354" sldId="543"/>
            <ac:picMk id="7" creationId="{D9079B14-B261-DB4F-B946-1370C1ADD15F}"/>
          </ac:picMkLst>
        </pc:picChg>
        <pc:picChg chg="mod">
          <ac:chgData name="Bill Lord" userId="b68276031ed32d04" providerId="LiveId" clId="{2004FAE0-A0CF-48FC-B8D7-075655551C97}" dt="2022-10-11T19:46:22.770" v="4158" actId="1076"/>
          <ac:picMkLst>
            <pc:docMk/>
            <pc:sldMk cId="3669042354" sldId="543"/>
            <ac:picMk id="8" creationId="{D384F8C3-B802-DE8D-1153-2BD3CD01718C}"/>
          </ac:picMkLst>
        </pc:picChg>
        <pc:picChg chg="add del mod modCrop">
          <ac:chgData name="Bill Lord" userId="b68276031ed32d04" providerId="LiveId" clId="{2004FAE0-A0CF-48FC-B8D7-075655551C97}" dt="2022-10-11T19:45:43.351" v="4155" actId="21"/>
          <ac:picMkLst>
            <pc:docMk/>
            <pc:sldMk cId="3669042354" sldId="543"/>
            <ac:picMk id="10" creationId="{58B4E503-58A9-A401-910F-6A858E1F7067}"/>
          </ac:picMkLst>
        </pc:picChg>
        <pc:picChg chg="mod modCrop">
          <ac:chgData name="Bill Lord" userId="b68276031ed32d04" providerId="LiveId" clId="{2004FAE0-A0CF-48FC-B8D7-075655551C97}" dt="2022-10-11T19:46:30.886" v="4177" actId="1038"/>
          <ac:picMkLst>
            <pc:docMk/>
            <pc:sldMk cId="3669042354" sldId="543"/>
            <ac:picMk id="11" creationId="{3C584B32-B387-6AA5-FF6F-91C38A1BC833}"/>
          </ac:picMkLst>
        </pc:picChg>
      </pc:sldChg>
      <pc:sldChg chg="addSp delSp modSp add mod">
        <pc:chgData name="Bill Lord" userId="b68276031ed32d04" providerId="LiveId" clId="{2004FAE0-A0CF-48FC-B8D7-075655551C97}" dt="2022-10-12T02:16:49.780" v="4589" actId="207"/>
        <pc:sldMkLst>
          <pc:docMk/>
          <pc:sldMk cId="3891682982" sldId="544"/>
        </pc:sldMkLst>
        <pc:spChg chg="mod">
          <ac:chgData name="Bill Lord" userId="b68276031ed32d04" providerId="LiveId" clId="{2004FAE0-A0CF-48FC-B8D7-075655551C97}" dt="2022-10-11T19:49:51.706" v="4191" actId="20577"/>
          <ac:spMkLst>
            <pc:docMk/>
            <pc:sldMk cId="3891682982" sldId="544"/>
            <ac:spMk id="3" creationId="{00000000-0000-0000-0000-000000000000}"/>
          </ac:spMkLst>
        </pc:spChg>
        <pc:spChg chg="add mod">
          <ac:chgData name="Bill Lord" userId="b68276031ed32d04" providerId="LiveId" clId="{2004FAE0-A0CF-48FC-B8D7-075655551C97}" dt="2022-10-12T02:16:49.780" v="4589" actId="207"/>
          <ac:spMkLst>
            <pc:docMk/>
            <pc:sldMk cId="3891682982" sldId="544"/>
            <ac:spMk id="5" creationId="{74C68BAF-1A5E-13F5-AAE7-82C587833ECB}"/>
          </ac:spMkLst>
        </pc:spChg>
        <pc:picChg chg="add mod">
          <ac:chgData name="Bill Lord" userId="b68276031ed32d04" providerId="LiveId" clId="{2004FAE0-A0CF-48FC-B8D7-075655551C97}" dt="2022-10-11T19:56:23.958" v="4327" actId="1076"/>
          <ac:picMkLst>
            <pc:docMk/>
            <pc:sldMk cId="3891682982" sldId="544"/>
            <ac:picMk id="4" creationId="{C18274F4-6039-63FF-6A03-C3B228407941}"/>
          </ac:picMkLst>
        </pc:picChg>
        <pc:picChg chg="del">
          <ac:chgData name="Bill Lord" userId="b68276031ed32d04" providerId="LiveId" clId="{2004FAE0-A0CF-48FC-B8D7-075655551C97}" dt="2022-10-11T19:49:57.216" v="4193" actId="478"/>
          <ac:picMkLst>
            <pc:docMk/>
            <pc:sldMk cId="3891682982" sldId="544"/>
            <ac:picMk id="8" creationId="{D384F8C3-B802-DE8D-1153-2BD3CD01718C}"/>
          </ac:picMkLst>
        </pc:picChg>
        <pc:picChg chg="del">
          <ac:chgData name="Bill Lord" userId="b68276031ed32d04" providerId="LiveId" clId="{2004FAE0-A0CF-48FC-B8D7-075655551C97}" dt="2022-10-11T19:49:55.270" v="4192" actId="478"/>
          <ac:picMkLst>
            <pc:docMk/>
            <pc:sldMk cId="3891682982" sldId="544"/>
            <ac:picMk id="11" creationId="{3C584B32-B387-6AA5-FF6F-91C38A1BC833}"/>
          </ac:picMkLst>
        </pc:picChg>
      </pc:sldChg>
      <pc:sldChg chg="addSp delSp modSp add mod ord">
        <pc:chgData name="Bill Lord" userId="b68276031ed32d04" providerId="LiveId" clId="{2004FAE0-A0CF-48FC-B8D7-075655551C97}" dt="2022-10-12T13:42:38.245" v="5191"/>
        <pc:sldMkLst>
          <pc:docMk/>
          <pc:sldMk cId="4187118657" sldId="545"/>
        </pc:sldMkLst>
        <pc:spChg chg="mod">
          <ac:chgData name="Bill Lord" userId="b68276031ed32d04" providerId="LiveId" clId="{2004FAE0-A0CF-48FC-B8D7-075655551C97}" dt="2022-10-12T02:55:27.939" v="4763" actId="20577"/>
          <ac:spMkLst>
            <pc:docMk/>
            <pc:sldMk cId="4187118657" sldId="545"/>
            <ac:spMk id="2" creationId="{00000000-0000-0000-0000-000000000000}"/>
          </ac:spMkLst>
        </pc:spChg>
        <pc:spChg chg="del">
          <ac:chgData name="Bill Lord" userId="b68276031ed32d04" providerId="LiveId" clId="{2004FAE0-A0CF-48FC-B8D7-075655551C97}" dt="2022-10-12T02:53:55.201" v="4740" actId="478"/>
          <ac:spMkLst>
            <pc:docMk/>
            <pc:sldMk cId="4187118657" sldId="545"/>
            <ac:spMk id="16" creationId="{85BDC843-9E62-0730-7ED5-3C71E795E08B}"/>
          </ac:spMkLst>
        </pc:spChg>
        <pc:spChg chg="mod ord">
          <ac:chgData name="Bill Lord" userId="b68276031ed32d04" providerId="LiveId" clId="{2004FAE0-A0CF-48FC-B8D7-075655551C97}" dt="2022-10-12T03:08:38.816" v="4899" actId="166"/>
          <ac:spMkLst>
            <pc:docMk/>
            <pc:sldMk cId="4187118657" sldId="545"/>
            <ac:spMk id="20" creationId="{B208BE12-FC4E-611A-9FFC-6FAC637B920D}"/>
          </ac:spMkLst>
        </pc:spChg>
        <pc:grpChg chg="del">
          <ac:chgData name="Bill Lord" userId="b68276031ed32d04" providerId="LiveId" clId="{2004FAE0-A0CF-48FC-B8D7-075655551C97}" dt="2022-10-12T02:54:00.687" v="4742" actId="478"/>
          <ac:grpSpMkLst>
            <pc:docMk/>
            <pc:sldMk cId="4187118657" sldId="545"/>
            <ac:grpSpMk id="21" creationId="{BEB28781-AEF3-F670-D9D6-6B7F40915E9B}"/>
          </ac:grpSpMkLst>
        </pc:grpChg>
        <pc:picChg chg="add del mod ord modCrop">
          <ac:chgData name="Bill Lord" userId="b68276031ed32d04" providerId="LiveId" clId="{2004FAE0-A0CF-48FC-B8D7-075655551C97}" dt="2022-10-12T03:08:16.894" v="4886" actId="21"/>
          <ac:picMkLst>
            <pc:docMk/>
            <pc:sldMk cId="4187118657" sldId="545"/>
            <ac:picMk id="4" creationId="{84E41943-C050-A9BF-4559-5205E1A47FCC}"/>
          </ac:picMkLst>
        </pc:picChg>
        <pc:picChg chg="mod">
          <ac:chgData name="Bill Lord" userId="b68276031ed32d04" providerId="LiveId" clId="{2004FAE0-A0CF-48FC-B8D7-075655551C97}" dt="2022-10-12T03:08:30.286" v="4898" actId="1036"/>
          <ac:picMkLst>
            <pc:docMk/>
            <pc:sldMk cId="4187118657" sldId="545"/>
            <ac:picMk id="5" creationId="{388D5CF5-70E1-051F-596A-A2E80A668DD7}"/>
          </ac:picMkLst>
        </pc:picChg>
        <pc:picChg chg="del">
          <ac:chgData name="Bill Lord" userId="b68276031ed32d04" providerId="LiveId" clId="{2004FAE0-A0CF-48FC-B8D7-075655551C97}" dt="2022-10-12T02:53:57.603" v="4741" actId="478"/>
          <ac:picMkLst>
            <pc:docMk/>
            <pc:sldMk cId="4187118657" sldId="545"/>
            <ac:picMk id="10" creationId="{8F7B6601-BB26-2B26-8293-B8E708C3CFCF}"/>
          </ac:picMkLst>
        </pc:picChg>
      </pc:sldChg>
      <pc:sldChg chg="addSp delSp modSp add mod ord">
        <pc:chgData name="Bill Lord" userId="b68276031ed32d04" providerId="LiveId" clId="{2004FAE0-A0CF-48FC-B8D7-075655551C97}" dt="2022-10-12T14:01:50.184" v="5282" actId="20577"/>
        <pc:sldMkLst>
          <pc:docMk/>
          <pc:sldMk cId="3137975371" sldId="546"/>
        </pc:sldMkLst>
        <pc:spChg chg="mod">
          <ac:chgData name="Bill Lord" userId="b68276031ed32d04" providerId="LiveId" clId="{2004FAE0-A0CF-48FC-B8D7-075655551C97}" dt="2022-10-12T14:01:50.184" v="5282" actId="20577"/>
          <ac:spMkLst>
            <pc:docMk/>
            <pc:sldMk cId="3137975371" sldId="546"/>
            <ac:spMk id="2" creationId="{00000000-0000-0000-0000-000000000000}"/>
          </ac:spMkLst>
        </pc:spChg>
        <pc:spChg chg="add del mod">
          <ac:chgData name="Bill Lord" userId="b68276031ed32d04" providerId="LiveId" clId="{2004FAE0-A0CF-48FC-B8D7-075655551C97}" dt="2022-10-12T03:06:01.663" v="4866" actId="767"/>
          <ac:spMkLst>
            <pc:docMk/>
            <pc:sldMk cId="3137975371" sldId="546"/>
            <ac:spMk id="3" creationId="{2580A7C5-E22C-D03C-122E-D602DADD08A0}"/>
          </ac:spMkLst>
        </pc:spChg>
        <pc:spChg chg="mod ord">
          <ac:chgData name="Bill Lord" userId="b68276031ed32d04" providerId="LiveId" clId="{2004FAE0-A0CF-48FC-B8D7-075655551C97}" dt="2022-10-12T14:01:41.039" v="5271" actId="14100"/>
          <ac:spMkLst>
            <pc:docMk/>
            <pc:sldMk cId="3137975371" sldId="546"/>
            <ac:spMk id="20" creationId="{B208BE12-FC4E-611A-9FFC-6FAC637B920D}"/>
          </ac:spMkLst>
        </pc:spChg>
        <pc:picChg chg="del">
          <ac:chgData name="Bill Lord" userId="b68276031ed32d04" providerId="LiveId" clId="{2004FAE0-A0CF-48FC-B8D7-075655551C97}" dt="2022-10-12T03:04:57.232" v="4850" actId="478"/>
          <ac:picMkLst>
            <pc:docMk/>
            <pc:sldMk cId="3137975371" sldId="546"/>
            <ac:picMk id="4" creationId="{84E41943-C050-A9BF-4559-5205E1A47FCC}"/>
          </ac:picMkLst>
        </pc:picChg>
        <pc:picChg chg="add del mod modCrop">
          <ac:chgData name="Bill Lord" userId="b68276031ed32d04" providerId="LiveId" clId="{2004FAE0-A0CF-48FC-B8D7-075655551C97}" dt="2022-10-12T03:07:42.721" v="4878" actId="21"/>
          <ac:picMkLst>
            <pc:docMk/>
            <pc:sldMk cId="3137975371" sldId="546"/>
            <ac:picMk id="6" creationId="{EACBE1AE-4AB6-89A3-AEC6-D40175890178}"/>
          </ac:picMkLst>
        </pc:picChg>
        <pc:picChg chg="del mod">
          <ac:chgData name="Bill Lord" userId="b68276031ed32d04" providerId="LiveId" clId="{2004FAE0-A0CF-48FC-B8D7-075655551C97}" dt="2022-10-12T14:00:07.555" v="5259" actId="478"/>
          <ac:picMkLst>
            <pc:docMk/>
            <pc:sldMk cId="3137975371" sldId="546"/>
            <ac:picMk id="8" creationId="{33AED0C7-B8B0-8C84-A0BC-8B39ABB34D46}"/>
          </ac:picMkLst>
        </pc:picChg>
        <pc:picChg chg="add del mod">
          <ac:chgData name="Bill Lord" userId="b68276031ed32d04" providerId="LiveId" clId="{2004FAE0-A0CF-48FC-B8D7-075655551C97}" dt="2022-10-12T14:00:13.036" v="5260" actId="478"/>
          <ac:picMkLst>
            <pc:docMk/>
            <pc:sldMk cId="3137975371" sldId="546"/>
            <ac:picMk id="9" creationId="{9F6F477C-8854-446F-3250-3CB41FAA6DCE}"/>
          </ac:picMkLst>
        </pc:picChg>
        <pc:picChg chg="add del mod modCrop">
          <ac:chgData name="Bill Lord" userId="b68276031ed32d04" providerId="LiveId" clId="{2004FAE0-A0CF-48FC-B8D7-075655551C97}" dt="2022-10-12T14:01:02.288" v="5268" actId="21"/>
          <ac:picMkLst>
            <pc:docMk/>
            <pc:sldMk cId="3137975371" sldId="546"/>
            <ac:picMk id="11" creationId="{F027353C-86C7-4776-413F-C00FECC3D22D}"/>
          </ac:picMkLst>
        </pc:picChg>
        <pc:picChg chg="mod">
          <ac:chgData name="Bill Lord" userId="b68276031ed32d04" providerId="LiveId" clId="{2004FAE0-A0CF-48FC-B8D7-075655551C97}" dt="2022-10-12T14:01:15.477" v="5269" actId="1076"/>
          <ac:picMkLst>
            <pc:docMk/>
            <pc:sldMk cId="3137975371" sldId="546"/>
            <ac:picMk id="12" creationId="{D8C4E9C7-47C4-5B83-DDCE-E1D9606A2617}"/>
          </ac:picMkLst>
        </pc:picChg>
      </pc:sldChg>
      <pc:sldChg chg="add">
        <pc:chgData name="Bill Lord" userId="b68276031ed32d04" providerId="LiveId" clId="{2004FAE0-A0CF-48FC-B8D7-075655551C97}" dt="2022-10-12T12:57:38.506" v="5133" actId="2890"/>
        <pc:sldMkLst>
          <pc:docMk/>
          <pc:sldMk cId="1467061609" sldId="547"/>
        </pc:sldMkLst>
      </pc:sldChg>
      <pc:sldChg chg="addSp delSp modSp add mod">
        <pc:chgData name="Bill Lord" userId="b68276031ed32d04" providerId="LiveId" clId="{2004FAE0-A0CF-48FC-B8D7-075655551C97}" dt="2022-10-12T14:02:20.407" v="5293" actId="20577"/>
        <pc:sldMkLst>
          <pc:docMk/>
          <pc:sldMk cId="368452713" sldId="548"/>
        </pc:sldMkLst>
        <pc:spChg chg="mod">
          <ac:chgData name="Bill Lord" userId="b68276031ed32d04" providerId="LiveId" clId="{2004FAE0-A0CF-48FC-B8D7-075655551C97}" dt="2022-10-12T14:02:20.407" v="5293" actId="20577"/>
          <ac:spMkLst>
            <pc:docMk/>
            <pc:sldMk cId="368452713" sldId="548"/>
            <ac:spMk id="2" creationId="{00000000-0000-0000-0000-000000000000}"/>
          </ac:spMkLst>
        </pc:spChg>
        <pc:spChg chg="mod ord">
          <ac:chgData name="Bill Lord" userId="b68276031ed32d04" providerId="LiveId" clId="{2004FAE0-A0CF-48FC-B8D7-075655551C97}" dt="2022-10-12T13:46:55.126" v="5256" actId="14100"/>
          <ac:spMkLst>
            <pc:docMk/>
            <pc:sldMk cId="368452713" sldId="548"/>
            <ac:spMk id="20" creationId="{B208BE12-FC4E-611A-9FFC-6FAC637B920D}"/>
          </ac:spMkLst>
        </pc:spChg>
        <pc:picChg chg="add del mod modCrop">
          <ac:chgData name="Bill Lord" userId="b68276031ed32d04" providerId="LiveId" clId="{2004FAE0-A0CF-48FC-B8D7-075655551C97}" dt="2022-10-12T13:45:18.524" v="5205" actId="21"/>
          <ac:picMkLst>
            <pc:docMk/>
            <pc:sldMk cId="368452713" sldId="548"/>
            <ac:picMk id="4" creationId="{38319734-323A-6E72-2AEA-002F55845CD9}"/>
          </ac:picMkLst>
        </pc:picChg>
        <pc:picChg chg="mod">
          <ac:chgData name="Bill Lord" userId="b68276031ed32d04" providerId="LiveId" clId="{2004FAE0-A0CF-48FC-B8D7-075655551C97}" dt="2022-10-12T13:45:32.808" v="5206" actId="1076"/>
          <ac:picMkLst>
            <pc:docMk/>
            <pc:sldMk cId="368452713" sldId="548"/>
            <ac:picMk id="5" creationId="{8AD35F21-C0DE-8722-629B-3A16074C31F4}"/>
          </ac:picMkLst>
        </pc:picChg>
        <pc:picChg chg="del">
          <ac:chgData name="Bill Lord" userId="b68276031ed32d04" providerId="LiveId" clId="{2004FAE0-A0CF-48FC-B8D7-075655551C97}" dt="2022-10-12T13:44:21.712" v="5197" actId="478"/>
          <ac:picMkLst>
            <pc:docMk/>
            <pc:sldMk cId="368452713" sldId="548"/>
            <ac:picMk id="8" creationId="{33AED0C7-B8B0-8C84-A0BC-8B39ABB34D46}"/>
          </ac:picMkLst>
        </pc:picChg>
        <pc:picChg chg="mod">
          <ac:chgData name="Bill Lord" userId="b68276031ed32d04" providerId="LiveId" clId="{2004FAE0-A0CF-48FC-B8D7-075655551C97}" dt="2022-10-12T13:48:32.531" v="5257" actId="1076"/>
          <ac:picMkLst>
            <pc:docMk/>
            <pc:sldMk cId="368452713" sldId="548"/>
            <ac:picMk id="9" creationId="{9F6F477C-8854-446F-3250-3CB41FAA6DCE}"/>
          </ac:picMkLst>
        </pc:picChg>
      </pc:sldChg>
      <pc:sldChg chg="modSp add mod">
        <pc:chgData name="Bill Lord" userId="b68276031ed32d04" providerId="LiveId" clId="{2004FAE0-A0CF-48FC-B8D7-075655551C97}" dt="2022-10-12T14:02:11.410" v="5286" actId="20577"/>
        <pc:sldMkLst>
          <pc:docMk/>
          <pc:sldMk cId="1664809748" sldId="549"/>
        </pc:sldMkLst>
        <pc:spChg chg="mod">
          <ac:chgData name="Bill Lord" userId="b68276031ed32d04" providerId="LiveId" clId="{2004FAE0-A0CF-48FC-B8D7-075655551C97}" dt="2022-10-12T14:02:11.410" v="5286" actId="20577"/>
          <ac:spMkLst>
            <pc:docMk/>
            <pc:sldMk cId="1664809748" sldId="549"/>
            <ac:spMk id="2" creationId="{00000000-0000-0000-0000-000000000000}"/>
          </ac:spMkLst>
        </pc:spChg>
      </pc:sldChg>
      <pc:sldChg chg="addSp delSp modSp add mod">
        <pc:chgData name="Bill Lord" userId="b68276031ed32d04" providerId="LiveId" clId="{2004FAE0-A0CF-48FC-B8D7-075655551C97}" dt="2022-10-12T14:29:46.063" v="5399" actId="20577"/>
        <pc:sldMkLst>
          <pc:docMk/>
          <pc:sldMk cId="1319197914" sldId="550"/>
        </pc:sldMkLst>
        <pc:spChg chg="mod">
          <ac:chgData name="Bill Lord" userId="b68276031ed32d04" providerId="LiveId" clId="{2004FAE0-A0CF-48FC-B8D7-075655551C97}" dt="2022-10-12T14:29:46.063" v="5399" actId="20577"/>
          <ac:spMkLst>
            <pc:docMk/>
            <pc:sldMk cId="1319197914" sldId="550"/>
            <ac:spMk id="2" creationId="{00000000-0000-0000-0000-000000000000}"/>
          </ac:spMkLst>
        </pc:spChg>
        <pc:spChg chg="del">
          <ac:chgData name="Bill Lord" userId="b68276031ed32d04" providerId="LiveId" clId="{2004FAE0-A0CF-48FC-B8D7-075655551C97}" dt="2022-10-12T14:09:53.081" v="5297" actId="478"/>
          <ac:spMkLst>
            <pc:docMk/>
            <pc:sldMk cId="1319197914" sldId="550"/>
            <ac:spMk id="16" creationId="{85BDC843-9E62-0730-7ED5-3C71E795E08B}"/>
          </ac:spMkLst>
        </pc:spChg>
        <pc:spChg chg="mod ord">
          <ac:chgData name="Bill Lord" userId="b68276031ed32d04" providerId="LiveId" clId="{2004FAE0-A0CF-48FC-B8D7-075655551C97}" dt="2022-10-12T14:12:23.174" v="5388" actId="14100"/>
          <ac:spMkLst>
            <pc:docMk/>
            <pc:sldMk cId="1319197914" sldId="550"/>
            <ac:spMk id="20" creationId="{B208BE12-FC4E-611A-9FFC-6FAC637B920D}"/>
          </ac:spMkLst>
        </pc:spChg>
        <pc:grpChg chg="del">
          <ac:chgData name="Bill Lord" userId="b68276031ed32d04" providerId="LiveId" clId="{2004FAE0-A0CF-48FC-B8D7-075655551C97}" dt="2022-10-12T14:09:55.066" v="5298" actId="478"/>
          <ac:grpSpMkLst>
            <pc:docMk/>
            <pc:sldMk cId="1319197914" sldId="550"/>
            <ac:grpSpMk id="21" creationId="{BEB28781-AEF3-F670-D9D6-6B7F40915E9B}"/>
          </ac:grpSpMkLst>
        </pc:grpChg>
        <pc:picChg chg="add del mod modCrop">
          <ac:chgData name="Bill Lord" userId="b68276031ed32d04" providerId="LiveId" clId="{2004FAE0-A0CF-48FC-B8D7-075655551C97}" dt="2022-10-12T14:10:19.665" v="5301" actId="478"/>
          <ac:picMkLst>
            <pc:docMk/>
            <pc:sldMk cId="1319197914" sldId="550"/>
            <ac:picMk id="4" creationId="{E7A4D358-7474-443E-7836-0573AFE1584E}"/>
          </ac:picMkLst>
        </pc:picChg>
        <pc:picChg chg="add del mod modCrop">
          <ac:chgData name="Bill Lord" userId="b68276031ed32d04" providerId="LiveId" clId="{2004FAE0-A0CF-48FC-B8D7-075655551C97}" dt="2022-10-12T14:11:20.365" v="5311" actId="21"/>
          <ac:picMkLst>
            <pc:docMk/>
            <pc:sldMk cId="1319197914" sldId="550"/>
            <ac:picMk id="6" creationId="{6C9BBEED-93D0-2C48-F2BC-405D6029CB07}"/>
          </ac:picMkLst>
        </pc:picChg>
        <pc:picChg chg="mod">
          <ac:chgData name="Bill Lord" userId="b68276031ed32d04" providerId="LiveId" clId="{2004FAE0-A0CF-48FC-B8D7-075655551C97}" dt="2022-10-12T14:11:31.437" v="5312" actId="1076"/>
          <ac:picMkLst>
            <pc:docMk/>
            <pc:sldMk cId="1319197914" sldId="550"/>
            <ac:picMk id="8" creationId="{C03E3B3A-F348-EC9F-C172-88F49A0EFA4C}"/>
          </ac:picMkLst>
        </pc:picChg>
        <pc:picChg chg="del">
          <ac:chgData name="Bill Lord" userId="b68276031ed32d04" providerId="LiveId" clId="{2004FAE0-A0CF-48FC-B8D7-075655551C97}" dt="2022-10-12T14:09:52.528" v="5296" actId="478"/>
          <ac:picMkLst>
            <pc:docMk/>
            <pc:sldMk cId="1319197914" sldId="550"/>
            <ac:picMk id="10" creationId="{8F7B6601-BB26-2B26-8293-B8E708C3CFCF}"/>
          </ac:picMkLst>
        </pc:picChg>
      </pc:sldChg>
      <pc:sldChg chg="addSp delSp modSp add mod">
        <pc:chgData name="Bill Lord" userId="b68276031ed32d04" providerId="LiveId" clId="{2004FAE0-A0CF-48FC-B8D7-075655551C97}" dt="2022-10-12T14:32:46.093" v="5511" actId="166"/>
        <pc:sldMkLst>
          <pc:docMk/>
          <pc:sldMk cId="182518186" sldId="551"/>
        </pc:sldMkLst>
        <pc:spChg chg="mod">
          <ac:chgData name="Bill Lord" userId="b68276031ed32d04" providerId="LiveId" clId="{2004FAE0-A0CF-48FC-B8D7-075655551C97}" dt="2022-10-12T14:31:39.554" v="5419" actId="20577"/>
          <ac:spMkLst>
            <pc:docMk/>
            <pc:sldMk cId="182518186" sldId="551"/>
            <ac:spMk id="2" creationId="{00000000-0000-0000-0000-000000000000}"/>
          </ac:spMkLst>
        </pc:spChg>
        <pc:spChg chg="mod ord">
          <ac:chgData name="Bill Lord" userId="b68276031ed32d04" providerId="LiveId" clId="{2004FAE0-A0CF-48FC-B8D7-075655551C97}" dt="2022-10-12T14:32:46.093" v="5511" actId="166"/>
          <ac:spMkLst>
            <pc:docMk/>
            <pc:sldMk cId="182518186" sldId="551"/>
            <ac:spMk id="20" creationId="{B208BE12-FC4E-611A-9FFC-6FAC637B920D}"/>
          </ac:spMkLst>
        </pc:spChg>
        <pc:picChg chg="add del mod modCrop">
          <ac:chgData name="Bill Lord" userId="b68276031ed32d04" providerId="LiveId" clId="{2004FAE0-A0CF-48FC-B8D7-075655551C97}" dt="2022-10-12T14:31:10.839" v="5410" actId="21"/>
          <ac:picMkLst>
            <pc:docMk/>
            <pc:sldMk cId="182518186" sldId="551"/>
            <ac:picMk id="4" creationId="{9D2509B2-C60C-8A49-8274-BDA95C24AB3A}"/>
          </ac:picMkLst>
        </pc:picChg>
        <pc:picChg chg="mod">
          <ac:chgData name="Bill Lord" userId="b68276031ed32d04" providerId="LiveId" clId="{2004FAE0-A0CF-48FC-B8D7-075655551C97}" dt="2022-10-12T14:31:30.540" v="5411" actId="1076"/>
          <ac:picMkLst>
            <pc:docMk/>
            <pc:sldMk cId="182518186" sldId="551"/>
            <ac:picMk id="5" creationId="{02ECB629-6B8F-094B-E81B-24BDD3B84CBD}"/>
          </ac:picMkLst>
        </pc:picChg>
        <pc:picChg chg="del">
          <ac:chgData name="Bill Lord" userId="b68276031ed32d04" providerId="LiveId" clId="{2004FAE0-A0CF-48FC-B8D7-075655551C97}" dt="2022-10-12T14:30:00.119" v="5401" actId="478"/>
          <ac:picMkLst>
            <pc:docMk/>
            <pc:sldMk cId="182518186" sldId="551"/>
            <ac:picMk id="8" creationId="{C03E3B3A-F348-EC9F-C172-88F49A0EFA4C}"/>
          </ac:picMkLst>
        </pc:picChg>
      </pc:sldChg>
      <pc:sldChg chg="addSp delSp modSp add mod">
        <pc:chgData name="Bill Lord" userId="b68276031ed32d04" providerId="LiveId" clId="{2004FAE0-A0CF-48FC-B8D7-075655551C97}" dt="2022-10-12T14:39:07.601" v="5574" actId="166"/>
        <pc:sldMkLst>
          <pc:docMk/>
          <pc:sldMk cId="4277298064" sldId="552"/>
        </pc:sldMkLst>
        <pc:spChg chg="mod">
          <ac:chgData name="Bill Lord" userId="b68276031ed32d04" providerId="LiveId" clId="{2004FAE0-A0CF-48FC-B8D7-075655551C97}" dt="2022-10-12T14:37:05.521" v="5528" actId="20577"/>
          <ac:spMkLst>
            <pc:docMk/>
            <pc:sldMk cId="4277298064" sldId="552"/>
            <ac:spMk id="2" creationId="{00000000-0000-0000-0000-000000000000}"/>
          </ac:spMkLst>
        </pc:spChg>
        <pc:spChg chg="mod ord">
          <ac:chgData name="Bill Lord" userId="b68276031ed32d04" providerId="LiveId" clId="{2004FAE0-A0CF-48FC-B8D7-075655551C97}" dt="2022-10-12T14:39:07.601" v="5574" actId="166"/>
          <ac:spMkLst>
            <pc:docMk/>
            <pc:sldMk cId="4277298064" sldId="552"/>
            <ac:spMk id="20" creationId="{B208BE12-FC4E-611A-9FFC-6FAC637B920D}"/>
          </ac:spMkLst>
        </pc:spChg>
        <pc:picChg chg="add del mod modCrop">
          <ac:chgData name="Bill Lord" userId="b68276031ed32d04" providerId="LiveId" clId="{2004FAE0-A0CF-48FC-B8D7-075655551C97}" dt="2022-10-12T14:37:58.309" v="5538" actId="21"/>
          <ac:picMkLst>
            <pc:docMk/>
            <pc:sldMk cId="4277298064" sldId="552"/>
            <ac:picMk id="4" creationId="{E47689A7-E972-24C4-CC06-38E9D2C841F3}"/>
          </ac:picMkLst>
        </pc:picChg>
        <pc:picChg chg="mod modCrop">
          <ac:chgData name="Bill Lord" userId="b68276031ed32d04" providerId="LiveId" clId="{2004FAE0-A0CF-48FC-B8D7-075655551C97}" dt="2022-10-12T14:38:25.523" v="5541" actId="1076"/>
          <ac:picMkLst>
            <pc:docMk/>
            <pc:sldMk cId="4277298064" sldId="552"/>
            <ac:picMk id="5" creationId="{A2BB93A8-F663-2BCE-236E-B72139742143}"/>
          </ac:picMkLst>
        </pc:picChg>
        <pc:picChg chg="del">
          <ac:chgData name="Bill Lord" userId="b68276031ed32d04" providerId="LiveId" clId="{2004FAE0-A0CF-48FC-B8D7-075655551C97}" dt="2022-10-12T14:37:09.932" v="5529" actId="478"/>
          <ac:picMkLst>
            <pc:docMk/>
            <pc:sldMk cId="4277298064" sldId="552"/>
            <ac:picMk id="8" creationId="{C03E3B3A-F348-EC9F-C172-88F49A0EFA4C}"/>
          </ac:picMkLst>
        </pc:picChg>
      </pc:sldChg>
      <pc:sldChg chg="add">
        <pc:chgData name="Bill Lord" userId="b68276031ed32d04" providerId="LiveId" clId="{2004FAE0-A0CF-48FC-B8D7-075655551C97}" dt="2022-10-12T14:59:59.610" v="5575"/>
        <pc:sldMkLst>
          <pc:docMk/>
          <pc:sldMk cId="4115354989" sldId="553"/>
        </pc:sldMkLst>
      </pc:sldChg>
      <pc:sldChg chg="add">
        <pc:chgData name="Bill Lord" userId="b68276031ed32d04" providerId="LiveId" clId="{2004FAE0-A0CF-48FC-B8D7-075655551C97}" dt="2022-10-12T14:59:59.610" v="5575"/>
        <pc:sldMkLst>
          <pc:docMk/>
          <pc:sldMk cId="2579456481" sldId="554"/>
        </pc:sldMkLst>
      </pc:sldChg>
      <pc:sldChg chg="add">
        <pc:chgData name="Bill Lord" userId="b68276031ed32d04" providerId="LiveId" clId="{2004FAE0-A0CF-48FC-B8D7-075655551C97}" dt="2022-10-12T15:00:38.591" v="5612" actId="2890"/>
        <pc:sldMkLst>
          <pc:docMk/>
          <pc:sldMk cId="978522385" sldId="555"/>
        </pc:sldMkLst>
      </pc:sldChg>
      <pc:sldChg chg="add">
        <pc:chgData name="Bill Lord" userId="b68276031ed32d04" providerId="LiveId" clId="{2004FAE0-A0CF-48FC-B8D7-075655551C97}" dt="2022-10-12T15:01:41.746" v="5623" actId="2890"/>
        <pc:sldMkLst>
          <pc:docMk/>
          <pc:sldMk cId="2430597875" sldId="556"/>
        </pc:sldMkLst>
      </pc:sldChg>
      <pc:sldChg chg="addSp delSp modSp add mod setBg setClrOvrMap">
        <pc:chgData name="Bill Lord" userId="b68276031ed32d04" providerId="LiveId" clId="{2004FAE0-A0CF-48FC-B8D7-075655551C97}" dt="2022-10-12T19:43:08.251" v="5939" actId="255"/>
        <pc:sldMkLst>
          <pc:docMk/>
          <pc:sldMk cId="2854330229" sldId="557"/>
        </pc:sldMkLst>
        <pc:spChg chg="mod ord">
          <ac:chgData name="Bill Lord" userId="b68276031ed32d04" providerId="LiveId" clId="{2004FAE0-A0CF-48FC-B8D7-075655551C97}" dt="2022-10-12T19:42:15.796" v="5924" actId="26606"/>
          <ac:spMkLst>
            <pc:docMk/>
            <pc:sldMk cId="2854330229" sldId="557"/>
            <ac:spMk id="2" creationId="{00000000-0000-0000-0000-000000000000}"/>
          </ac:spMkLst>
        </pc:spChg>
        <pc:spChg chg="add mod">
          <ac:chgData name="Bill Lord" userId="b68276031ed32d04" providerId="LiveId" clId="{2004FAE0-A0CF-48FC-B8D7-075655551C97}" dt="2022-10-12T19:43:08.251" v="5939" actId="255"/>
          <ac:spMkLst>
            <pc:docMk/>
            <pc:sldMk cId="2854330229" sldId="557"/>
            <ac:spMk id="3" creationId="{60F6E66A-3C5F-7B26-D1F2-5C021ACD3485}"/>
          </ac:spMkLst>
        </pc:spChg>
        <pc:spChg chg="mod ord">
          <ac:chgData name="Bill Lord" userId="b68276031ed32d04" providerId="LiveId" clId="{2004FAE0-A0CF-48FC-B8D7-075655551C97}" dt="2022-10-12T19:42:15.796" v="5924" actId="26606"/>
          <ac:spMkLst>
            <pc:docMk/>
            <pc:sldMk cId="2854330229" sldId="557"/>
            <ac:spMk id="7" creationId="{00000000-0000-0000-0000-000000000000}"/>
          </ac:spMkLst>
        </pc:spChg>
        <pc:spChg chg="add del">
          <ac:chgData name="Bill Lord" userId="b68276031ed32d04" providerId="LiveId" clId="{2004FAE0-A0CF-48FC-B8D7-075655551C97}" dt="2022-10-12T19:42:15.796" v="5924" actId="26606"/>
          <ac:spMkLst>
            <pc:docMk/>
            <pc:sldMk cId="2854330229" sldId="557"/>
            <ac:spMk id="13" creationId="{4F74D28C-3268-4E35-8EE1-D92CB4A85A7D}"/>
          </ac:spMkLst>
        </pc:spChg>
        <pc:spChg chg="add del">
          <ac:chgData name="Bill Lord" userId="b68276031ed32d04" providerId="LiveId" clId="{2004FAE0-A0CF-48FC-B8D7-075655551C97}" dt="2022-10-12T19:42:15.779" v="5923" actId="26606"/>
          <ac:spMkLst>
            <pc:docMk/>
            <pc:sldMk cId="2854330229" sldId="557"/>
            <ac:spMk id="18" creationId="{1A9F7B4E-B03D-4F64-BE33-00D074458D45}"/>
          </ac:spMkLst>
        </pc:spChg>
        <pc:spChg chg="add del">
          <ac:chgData name="Bill Lord" userId="b68276031ed32d04" providerId="LiveId" clId="{2004FAE0-A0CF-48FC-B8D7-075655551C97}" dt="2022-10-12T19:42:15.779" v="5923" actId="26606"/>
          <ac:spMkLst>
            <pc:docMk/>
            <pc:sldMk cId="2854330229" sldId="557"/>
            <ac:spMk id="20" creationId="{7E2BE7F7-CA89-4002-ACCE-A478AEA24F5E}"/>
          </ac:spMkLst>
        </pc:spChg>
        <pc:spChg chg="add">
          <ac:chgData name="Bill Lord" userId="b68276031ed32d04" providerId="LiveId" clId="{2004FAE0-A0CF-48FC-B8D7-075655551C97}" dt="2022-10-12T19:42:15.796" v="5924" actId="26606"/>
          <ac:spMkLst>
            <pc:docMk/>
            <pc:sldMk cId="2854330229" sldId="557"/>
            <ac:spMk id="22" creationId="{CF62D2A7-8207-488C-9F46-316BA81A16C8}"/>
          </ac:spMkLst>
        </pc:spChg>
        <pc:picChg chg="add mod">
          <ac:chgData name="Bill Lord" userId="b68276031ed32d04" providerId="LiveId" clId="{2004FAE0-A0CF-48FC-B8D7-075655551C97}" dt="2022-10-12T19:42:15.796" v="5924" actId="26606"/>
          <ac:picMkLst>
            <pc:docMk/>
            <pc:sldMk cId="2854330229" sldId="557"/>
            <ac:picMk id="9" creationId="{18ED37E5-7373-5CB1-E6A0-4D6E9C7AD6CB}"/>
          </ac:picMkLst>
        </pc:picChg>
      </pc:sldChg>
    </pc:docChg>
  </pc:docChgLst>
  <pc:docChgLst>
    <pc:chgData name="Bill Lord" userId="b68276031ed32d04" providerId="LiveId" clId="{4A94AD21-D36C-47B3-9749-1C305A4EDF95}"/>
    <pc:docChg chg="undo redo custSel addSld delSld modSld sldOrd">
      <pc:chgData name="Bill Lord" userId="b68276031ed32d04" providerId="LiveId" clId="{4A94AD21-D36C-47B3-9749-1C305A4EDF95}" dt="2024-10-07T20:55:41.988" v="3366" actId="729"/>
      <pc:docMkLst>
        <pc:docMk/>
      </pc:docMkLst>
      <pc:sldChg chg="delSp modSp add del mod setBg delDesignElem">
        <pc:chgData name="Bill Lord" userId="b68276031ed32d04" providerId="LiveId" clId="{4A94AD21-D36C-47B3-9749-1C305A4EDF95}" dt="2024-10-06T13:38:45.068" v="202" actId="47"/>
        <pc:sldMkLst>
          <pc:docMk/>
          <pc:sldMk cId="1784822903" sldId="259"/>
        </pc:sldMkLst>
        <pc:spChg chg="mod">
          <ac:chgData name="Bill Lord" userId="b68276031ed32d04" providerId="LiveId" clId="{4A94AD21-D36C-47B3-9749-1C305A4EDF95}" dt="2024-10-06T13:37:02.182" v="198" actId="20577"/>
          <ac:spMkLst>
            <pc:docMk/>
            <pc:sldMk cId="1784822903" sldId="259"/>
            <ac:spMk id="2" creationId="{00000000-0000-0000-0000-000000000000}"/>
          </ac:spMkLst>
        </pc:spChg>
        <pc:spChg chg="mod">
          <ac:chgData name="Bill Lord" userId="b68276031ed32d04" providerId="LiveId" clId="{4A94AD21-D36C-47B3-9749-1C305A4EDF95}" dt="2024-10-06T13:36:56.285" v="195" actId="20577"/>
          <ac:spMkLst>
            <pc:docMk/>
            <pc:sldMk cId="1784822903" sldId="259"/>
            <ac:spMk id="8" creationId="{00000000-0000-0000-0000-000000000000}"/>
          </ac:spMkLst>
        </pc:spChg>
        <pc:spChg chg="del">
          <ac:chgData name="Bill Lord" userId="b68276031ed32d04" providerId="LiveId" clId="{4A94AD21-D36C-47B3-9749-1C305A4EDF95}" dt="2024-10-06T13:13:28.032" v="191"/>
          <ac:spMkLst>
            <pc:docMk/>
            <pc:sldMk cId="1784822903" sldId="259"/>
            <ac:spMk id="26" creationId="{42285737-90EE-47DC-AC80-8AE156B11969}"/>
          </ac:spMkLst>
        </pc:spChg>
        <pc:grpChg chg="del">
          <ac:chgData name="Bill Lord" userId="b68276031ed32d04" providerId="LiveId" clId="{4A94AD21-D36C-47B3-9749-1C305A4EDF95}" dt="2024-10-06T13:13:28.032" v="191"/>
          <ac:grpSpMkLst>
            <pc:docMk/>
            <pc:sldMk cId="1784822903" sldId="259"/>
            <ac:grpSpMk id="27" creationId="{B57BDC17-F1B3-455F-BBF1-680AA1F25C06}"/>
          </ac:grpSpMkLst>
        </pc:grpChg>
      </pc:sldChg>
      <pc:sldChg chg="addSp delSp modSp add mod ord">
        <pc:chgData name="Bill Lord" userId="b68276031ed32d04" providerId="LiveId" clId="{4A94AD21-D36C-47B3-9749-1C305A4EDF95}" dt="2024-10-07T14:19:00.140" v="1790" actId="20577"/>
        <pc:sldMkLst>
          <pc:docMk/>
          <pc:sldMk cId="1829687932" sldId="266"/>
        </pc:sldMkLst>
        <pc:spChg chg="del">
          <ac:chgData name="Bill Lord" userId="b68276031ed32d04" providerId="LiveId" clId="{4A94AD21-D36C-47B3-9749-1C305A4EDF95}" dt="2024-10-06T13:38:29.803" v="199" actId="478"/>
          <ac:spMkLst>
            <pc:docMk/>
            <pc:sldMk cId="1829687932" sldId="266"/>
            <ac:spMk id="5" creationId="{12FD3E1B-A830-2D14-8963-DE701A3B3C8D}"/>
          </ac:spMkLst>
        </pc:spChg>
        <pc:spChg chg="add mod">
          <ac:chgData name="Bill Lord" userId="b68276031ed32d04" providerId="LiveId" clId="{4A94AD21-D36C-47B3-9749-1C305A4EDF95}" dt="2024-10-06T13:38:37.948" v="201" actId="1076"/>
          <ac:spMkLst>
            <pc:docMk/>
            <pc:sldMk cId="1829687932" sldId="266"/>
            <ac:spMk id="6" creationId="{179F70B0-1548-28CE-7803-71158E0330F0}"/>
          </ac:spMkLst>
        </pc:spChg>
        <pc:spChg chg="mod">
          <ac:chgData name="Bill Lord" userId="b68276031ed32d04" providerId="LiveId" clId="{4A94AD21-D36C-47B3-9749-1C305A4EDF95}" dt="2024-10-07T14:19:00.140" v="1790" actId="20577"/>
          <ac:spMkLst>
            <pc:docMk/>
            <pc:sldMk cId="1829687932" sldId="266"/>
            <ac:spMk id="12" creationId="{00000000-0000-0000-0000-000000000000}"/>
          </ac:spMkLst>
        </pc:spChg>
      </pc:sldChg>
      <pc:sldChg chg="modSp mod ord setBg">
        <pc:chgData name="Bill Lord" userId="b68276031ed32d04" providerId="LiveId" clId="{4A94AD21-D36C-47B3-9749-1C305A4EDF95}" dt="2024-10-07T20:15:06.825" v="3281" actId="20577"/>
        <pc:sldMkLst>
          <pc:docMk/>
          <pc:sldMk cId="1450608569" sldId="401"/>
        </pc:sldMkLst>
        <pc:spChg chg="mod">
          <ac:chgData name="Bill Lord" userId="b68276031ed32d04" providerId="LiveId" clId="{4A94AD21-D36C-47B3-9749-1C305A4EDF95}" dt="2024-10-06T14:25:08.444" v="393" actId="207"/>
          <ac:spMkLst>
            <pc:docMk/>
            <pc:sldMk cId="1450608569" sldId="401"/>
            <ac:spMk id="2" creationId="{00000000-0000-0000-0000-000000000000}"/>
          </ac:spMkLst>
        </pc:spChg>
        <pc:spChg chg="mod">
          <ac:chgData name="Bill Lord" userId="b68276031ed32d04" providerId="LiveId" clId="{4A94AD21-D36C-47B3-9749-1C305A4EDF95}" dt="2024-10-06T14:24:50.851" v="392" actId="207"/>
          <ac:spMkLst>
            <pc:docMk/>
            <pc:sldMk cId="1450608569" sldId="401"/>
            <ac:spMk id="3" creationId="{00000000-0000-0000-0000-000000000000}"/>
          </ac:spMkLst>
        </pc:spChg>
        <pc:spChg chg="mod">
          <ac:chgData name="Bill Lord" userId="b68276031ed32d04" providerId="LiveId" clId="{4A94AD21-D36C-47B3-9749-1C305A4EDF95}" dt="2024-10-07T20:15:06.825" v="3281" actId="20577"/>
          <ac:spMkLst>
            <pc:docMk/>
            <pc:sldMk cId="1450608569" sldId="401"/>
            <ac:spMk id="12" creationId="{00000000-0000-0000-0000-000000000000}"/>
          </ac:spMkLst>
        </pc:spChg>
      </pc:sldChg>
      <pc:sldChg chg="modSp mod ord">
        <pc:chgData name="Bill Lord" userId="b68276031ed32d04" providerId="LiveId" clId="{4A94AD21-D36C-47B3-9749-1C305A4EDF95}" dt="2024-10-07T20:09:39.759" v="3277" actId="20577"/>
        <pc:sldMkLst>
          <pc:docMk/>
          <pc:sldMk cId="2476225242" sldId="423"/>
        </pc:sldMkLst>
        <pc:spChg chg="mod">
          <ac:chgData name="Bill Lord" userId="b68276031ed32d04" providerId="LiveId" clId="{4A94AD21-D36C-47B3-9749-1C305A4EDF95}" dt="2024-10-07T20:09:39.759" v="3277" actId="20577"/>
          <ac:spMkLst>
            <pc:docMk/>
            <pc:sldMk cId="2476225242" sldId="423"/>
            <ac:spMk id="6" creationId="{00000000-0000-0000-0000-000000000000}"/>
          </ac:spMkLst>
        </pc:spChg>
      </pc:sldChg>
      <pc:sldChg chg="delSp modSp add mod ord">
        <pc:chgData name="Bill Lord" userId="b68276031ed32d04" providerId="LiveId" clId="{4A94AD21-D36C-47B3-9749-1C305A4EDF95}" dt="2024-10-07T14:33:21.553" v="1850" actId="478"/>
        <pc:sldMkLst>
          <pc:docMk/>
          <pc:sldMk cId="89077248" sldId="458"/>
        </pc:sldMkLst>
        <pc:spChg chg="del">
          <ac:chgData name="Bill Lord" userId="b68276031ed32d04" providerId="LiveId" clId="{4A94AD21-D36C-47B3-9749-1C305A4EDF95}" dt="2024-10-07T14:33:21.553" v="1850" actId="478"/>
          <ac:spMkLst>
            <pc:docMk/>
            <pc:sldMk cId="89077248" sldId="458"/>
            <ac:spMk id="2" creationId="{ECD1CEF0-C372-180A-D3E8-BCEEBCB385B0}"/>
          </ac:spMkLst>
        </pc:spChg>
        <pc:spChg chg="del">
          <ac:chgData name="Bill Lord" userId="b68276031ed32d04" providerId="LiveId" clId="{4A94AD21-D36C-47B3-9749-1C305A4EDF95}" dt="2024-10-07T14:32:03.226" v="1842" actId="478"/>
          <ac:spMkLst>
            <pc:docMk/>
            <pc:sldMk cId="89077248" sldId="458"/>
            <ac:spMk id="27" creationId="{CDC4BF11-3DCA-424F-EF8B-DBDDBA95EABC}"/>
          </ac:spMkLst>
        </pc:spChg>
        <pc:spChg chg="del">
          <ac:chgData name="Bill Lord" userId="b68276031ed32d04" providerId="LiveId" clId="{4A94AD21-D36C-47B3-9749-1C305A4EDF95}" dt="2024-10-07T14:32:35.808" v="1846" actId="478"/>
          <ac:spMkLst>
            <pc:docMk/>
            <pc:sldMk cId="89077248" sldId="458"/>
            <ac:spMk id="28" creationId="{88F5A688-8B0C-0A3C-B6FC-2481A4ECEB4D}"/>
          </ac:spMkLst>
        </pc:spChg>
        <pc:spChg chg="del">
          <ac:chgData name="Bill Lord" userId="b68276031ed32d04" providerId="LiveId" clId="{4A94AD21-D36C-47B3-9749-1C305A4EDF95}" dt="2024-10-07T14:32:30.199" v="1845" actId="478"/>
          <ac:spMkLst>
            <pc:docMk/>
            <pc:sldMk cId="89077248" sldId="458"/>
            <ac:spMk id="29" creationId="{AB929038-8532-7FBC-E26E-656F3DC41757}"/>
          </ac:spMkLst>
        </pc:spChg>
        <pc:spChg chg="del">
          <ac:chgData name="Bill Lord" userId="b68276031ed32d04" providerId="LiveId" clId="{4A94AD21-D36C-47B3-9749-1C305A4EDF95}" dt="2024-10-07T14:32:22.929" v="1844" actId="478"/>
          <ac:spMkLst>
            <pc:docMk/>
            <pc:sldMk cId="89077248" sldId="458"/>
            <ac:spMk id="30" creationId="{8EFBF67E-6450-6266-FE80-FC4642A83A12}"/>
          </ac:spMkLst>
        </pc:spChg>
        <pc:spChg chg="del">
          <ac:chgData name="Bill Lord" userId="b68276031ed32d04" providerId="LiveId" clId="{4A94AD21-D36C-47B3-9749-1C305A4EDF95}" dt="2024-10-07T14:32:43.018" v="1847" actId="478"/>
          <ac:spMkLst>
            <pc:docMk/>
            <pc:sldMk cId="89077248" sldId="458"/>
            <ac:spMk id="31" creationId="{BF164502-917E-290E-ED7E-43FDCFC3FE0D}"/>
          </ac:spMkLst>
        </pc:spChg>
        <pc:spChg chg="del">
          <ac:chgData name="Bill Lord" userId="b68276031ed32d04" providerId="LiveId" clId="{4A94AD21-D36C-47B3-9749-1C305A4EDF95}" dt="2024-10-07T14:32:50.462" v="1848" actId="478"/>
          <ac:spMkLst>
            <pc:docMk/>
            <pc:sldMk cId="89077248" sldId="458"/>
            <ac:spMk id="32" creationId="{563CA846-917F-BA3E-EA66-9DFEEFEB7664}"/>
          </ac:spMkLst>
        </pc:spChg>
        <pc:spChg chg="del">
          <ac:chgData name="Bill Lord" userId="b68276031ed32d04" providerId="LiveId" clId="{4A94AD21-D36C-47B3-9749-1C305A4EDF95}" dt="2024-10-07T14:32:08.793" v="1843" actId="478"/>
          <ac:spMkLst>
            <pc:docMk/>
            <pc:sldMk cId="89077248" sldId="458"/>
            <ac:spMk id="33" creationId="{CB5ACDC7-0096-2691-8991-F09487947E22}"/>
          </ac:spMkLst>
        </pc:spChg>
        <pc:spChg chg="mod">
          <ac:chgData name="Bill Lord" userId="b68276031ed32d04" providerId="LiveId" clId="{4A94AD21-D36C-47B3-9749-1C305A4EDF95}" dt="2024-10-07T14:31:38.084" v="1841" actId="20577"/>
          <ac:spMkLst>
            <pc:docMk/>
            <pc:sldMk cId="89077248" sldId="458"/>
            <ac:spMk id="3076" creationId="{00000000-0000-0000-0000-000000000000}"/>
          </ac:spMkLst>
        </pc:spChg>
      </pc:sldChg>
      <pc:sldChg chg="modSp add mod ord setBg">
        <pc:chgData name="Bill Lord" userId="b68276031ed32d04" providerId="LiveId" clId="{4A94AD21-D36C-47B3-9749-1C305A4EDF95}" dt="2024-10-07T13:17:26.073" v="978" actId="20577"/>
        <pc:sldMkLst>
          <pc:docMk/>
          <pc:sldMk cId="4007433479" sldId="463"/>
        </pc:sldMkLst>
        <pc:spChg chg="mod">
          <ac:chgData name="Bill Lord" userId="b68276031ed32d04" providerId="LiveId" clId="{4A94AD21-D36C-47B3-9749-1C305A4EDF95}" dt="2024-10-06T14:27:08.379" v="398" actId="207"/>
          <ac:spMkLst>
            <pc:docMk/>
            <pc:sldMk cId="4007433479" sldId="463"/>
            <ac:spMk id="7" creationId="{00000000-0000-0000-0000-000000000000}"/>
          </ac:spMkLst>
        </pc:spChg>
        <pc:spChg chg="mod">
          <ac:chgData name="Bill Lord" userId="b68276031ed32d04" providerId="LiveId" clId="{4A94AD21-D36C-47B3-9749-1C305A4EDF95}" dt="2024-10-07T13:17:26.073" v="978" actId="20577"/>
          <ac:spMkLst>
            <pc:docMk/>
            <pc:sldMk cId="4007433479" sldId="463"/>
            <ac:spMk id="8" creationId="{00000000-0000-0000-0000-000000000000}"/>
          </ac:spMkLst>
        </pc:spChg>
      </pc:sldChg>
      <pc:sldChg chg="del ord">
        <pc:chgData name="Bill Lord" userId="b68276031ed32d04" providerId="LiveId" clId="{4A94AD21-D36C-47B3-9749-1C305A4EDF95}" dt="2024-10-07T01:01:21.554" v="759" actId="47"/>
        <pc:sldMkLst>
          <pc:docMk/>
          <pc:sldMk cId="1388473607" sldId="487"/>
        </pc:sldMkLst>
      </pc:sldChg>
      <pc:sldChg chg="ord">
        <pc:chgData name="Bill Lord" userId="b68276031ed32d04" providerId="LiveId" clId="{4A94AD21-D36C-47B3-9749-1C305A4EDF95}" dt="2024-10-06T21:04:34.353" v="651"/>
        <pc:sldMkLst>
          <pc:docMk/>
          <pc:sldMk cId="4167724586" sldId="488"/>
        </pc:sldMkLst>
      </pc:sldChg>
      <pc:sldChg chg="del">
        <pc:chgData name="Bill Lord" userId="b68276031ed32d04" providerId="LiveId" clId="{4A94AD21-D36C-47B3-9749-1C305A4EDF95}" dt="2024-10-06T21:11:25.101" v="654" actId="2696"/>
        <pc:sldMkLst>
          <pc:docMk/>
          <pc:sldMk cId="895252984" sldId="490"/>
        </pc:sldMkLst>
      </pc:sldChg>
      <pc:sldChg chg="del">
        <pc:chgData name="Bill Lord" userId="b68276031ed32d04" providerId="LiveId" clId="{4A94AD21-D36C-47B3-9749-1C305A4EDF95}" dt="2024-10-06T21:11:25.101" v="654" actId="2696"/>
        <pc:sldMkLst>
          <pc:docMk/>
          <pc:sldMk cId="2296010577" sldId="491"/>
        </pc:sldMkLst>
      </pc:sldChg>
      <pc:sldChg chg="addSp delSp modSp mod ord modAnim">
        <pc:chgData name="Bill Lord" userId="b68276031ed32d04" providerId="LiveId" clId="{4A94AD21-D36C-47B3-9749-1C305A4EDF95}" dt="2024-10-07T13:11:29.332" v="954" actId="20577"/>
        <pc:sldMkLst>
          <pc:docMk/>
          <pc:sldMk cId="2434877838" sldId="492"/>
        </pc:sldMkLst>
        <pc:spChg chg="mod">
          <ac:chgData name="Bill Lord" userId="b68276031ed32d04" providerId="LiveId" clId="{4A94AD21-D36C-47B3-9749-1C305A4EDF95}" dt="2024-10-05T14:57:37.077" v="189" actId="20577"/>
          <ac:spMkLst>
            <pc:docMk/>
            <pc:sldMk cId="2434877838" sldId="492"/>
            <ac:spMk id="2" creationId="{F5F67DD1-78C6-A7C9-8625-66D762D92AC0}"/>
          </ac:spMkLst>
        </pc:spChg>
        <pc:spChg chg="mod">
          <ac:chgData name="Bill Lord" userId="b68276031ed32d04" providerId="LiveId" clId="{4A94AD21-D36C-47B3-9749-1C305A4EDF95}" dt="2024-10-06T20:46:15.407" v="459" actId="20577"/>
          <ac:spMkLst>
            <pc:docMk/>
            <pc:sldMk cId="2434877838" sldId="492"/>
            <ac:spMk id="8" creationId="{9673C3A3-071B-437B-C7B3-A6CC88A03613}"/>
          </ac:spMkLst>
        </pc:spChg>
        <pc:spChg chg="mod ord">
          <ac:chgData name="Bill Lord" userId="b68276031ed32d04" providerId="LiveId" clId="{4A94AD21-D36C-47B3-9749-1C305A4EDF95}" dt="2024-10-07T13:11:29.332" v="954" actId="20577"/>
          <ac:spMkLst>
            <pc:docMk/>
            <pc:sldMk cId="2434877838" sldId="492"/>
            <ac:spMk id="9" creationId="{49064AB1-06C5-CFB1-AE10-7B2A9229724A}"/>
          </ac:spMkLst>
        </pc:spChg>
        <pc:spChg chg="del">
          <ac:chgData name="Bill Lord" userId="b68276031ed32d04" providerId="LiveId" clId="{4A94AD21-D36C-47B3-9749-1C305A4EDF95}" dt="2024-10-05T14:21:43.858" v="76" actId="478"/>
          <ac:spMkLst>
            <pc:docMk/>
            <pc:sldMk cId="2434877838" sldId="492"/>
            <ac:spMk id="11" creationId="{62583638-FFB1-1040-1BA8-9895F33D0762}"/>
          </ac:spMkLst>
        </pc:spChg>
        <pc:picChg chg="del">
          <ac:chgData name="Bill Lord" userId="b68276031ed32d04" providerId="LiveId" clId="{4A94AD21-D36C-47B3-9749-1C305A4EDF95}" dt="2024-10-05T14:18:41.079" v="4" actId="478"/>
          <ac:picMkLst>
            <pc:docMk/>
            <pc:sldMk cId="2434877838" sldId="492"/>
            <ac:picMk id="4" creationId="{CDBC703E-CB93-6126-DCE3-5D53D668235A}"/>
          </ac:picMkLst>
        </pc:picChg>
        <pc:picChg chg="add mod modCrop">
          <ac:chgData name="Bill Lord" userId="b68276031ed32d04" providerId="LiveId" clId="{4A94AD21-D36C-47B3-9749-1C305A4EDF95}" dt="2024-10-05T14:19:53.016" v="12" actId="14100"/>
          <ac:picMkLst>
            <pc:docMk/>
            <pc:sldMk cId="2434877838" sldId="492"/>
            <ac:picMk id="5" creationId="{23D67419-FDE4-0BF3-C542-818604AB426A}"/>
          </ac:picMkLst>
        </pc:picChg>
        <pc:picChg chg="del">
          <ac:chgData name="Bill Lord" userId="b68276031ed32d04" providerId="LiveId" clId="{4A94AD21-D36C-47B3-9749-1C305A4EDF95}" dt="2024-10-05T14:18:35.818" v="3" actId="478"/>
          <ac:picMkLst>
            <pc:docMk/>
            <pc:sldMk cId="2434877838" sldId="492"/>
            <ac:picMk id="6" creationId="{EB3B896E-C583-8AFA-1703-11886CE41661}"/>
          </ac:picMkLst>
        </pc:picChg>
        <pc:picChg chg="add del mod modCrop">
          <ac:chgData name="Bill Lord" userId="b68276031ed32d04" providerId="LiveId" clId="{4A94AD21-D36C-47B3-9749-1C305A4EDF95}" dt="2024-10-05T14:45:11.661" v="188" actId="478"/>
          <ac:picMkLst>
            <pc:docMk/>
            <pc:sldMk cId="2434877838" sldId="492"/>
            <ac:picMk id="12" creationId="{B43E3FFF-2276-7CB1-A404-4E8AC37F7A6E}"/>
          </ac:picMkLst>
        </pc:picChg>
        <pc:cxnChg chg="mod">
          <ac:chgData name="Bill Lord" userId="b68276031ed32d04" providerId="LiveId" clId="{4A94AD21-D36C-47B3-9749-1C305A4EDF95}" dt="2024-10-06T14:01:28.584" v="285" actId="1076"/>
          <ac:cxnSpMkLst>
            <pc:docMk/>
            <pc:sldMk cId="2434877838" sldId="492"/>
            <ac:cxnSpMk id="15" creationId="{9BDED5B9-1914-E8DB-AC0F-8D79133908F4}"/>
          </ac:cxnSpMkLst>
        </pc:cxnChg>
      </pc:sldChg>
      <pc:sldChg chg="del">
        <pc:chgData name="Bill Lord" userId="b68276031ed32d04" providerId="LiveId" clId="{4A94AD21-D36C-47B3-9749-1C305A4EDF95}" dt="2024-10-06T21:11:25.101" v="654" actId="2696"/>
        <pc:sldMkLst>
          <pc:docMk/>
          <pc:sldMk cId="1538648245" sldId="493"/>
        </pc:sldMkLst>
      </pc:sldChg>
      <pc:sldChg chg="del">
        <pc:chgData name="Bill Lord" userId="b68276031ed32d04" providerId="LiveId" clId="{4A94AD21-D36C-47B3-9749-1C305A4EDF95}" dt="2024-10-06T21:11:25.101" v="654" actId="2696"/>
        <pc:sldMkLst>
          <pc:docMk/>
          <pc:sldMk cId="1318360453" sldId="498"/>
        </pc:sldMkLst>
      </pc:sldChg>
      <pc:sldChg chg="add del">
        <pc:chgData name="Bill Lord" userId="b68276031ed32d04" providerId="LiveId" clId="{4A94AD21-D36C-47B3-9749-1C305A4EDF95}" dt="2024-10-07T14:50:58.161" v="2045" actId="2696"/>
        <pc:sldMkLst>
          <pc:docMk/>
          <pc:sldMk cId="1149617233" sldId="504"/>
        </pc:sldMkLst>
      </pc:sldChg>
      <pc:sldChg chg="add del ord setBg">
        <pc:chgData name="Bill Lord" userId="b68276031ed32d04" providerId="LiveId" clId="{4A94AD21-D36C-47B3-9749-1C305A4EDF95}" dt="2024-10-07T01:01:30.896" v="760" actId="47"/>
        <pc:sldMkLst>
          <pc:docMk/>
          <pc:sldMk cId="1834532122" sldId="513"/>
        </pc:sldMkLst>
      </pc:sldChg>
      <pc:sldChg chg="add del">
        <pc:chgData name="Bill Lord" userId="b68276031ed32d04" providerId="LiveId" clId="{4A94AD21-D36C-47B3-9749-1C305A4EDF95}" dt="2024-10-06T21:44:40.487" v="673" actId="2696"/>
        <pc:sldMkLst>
          <pc:docMk/>
          <pc:sldMk cId="360614175" sldId="517"/>
        </pc:sldMkLst>
      </pc:sldChg>
      <pc:sldChg chg="add del">
        <pc:chgData name="Bill Lord" userId="b68276031ed32d04" providerId="LiveId" clId="{4A94AD21-D36C-47B3-9749-1C305A4EDF95}" dt="2024-10-06T21:44:40.487" v="673" actId="2696"/>
        <pc:sldMkLst>
          <pc:docMk/>
          <pc:sldMk cId="2849342909" sldId="518"/>
        </pc:sldMkLst>
      </pc:sldChg>
      <pc:sldChg chg="del">
        <pc:chgData name="Bill Lord" userId="b68276031ed32d04" providerId="LiveId" clId="{4A94AD21-D36C-47B3-9749-1C305A4EDF95}" dt="2024-10-06T21:11:25.101" v="654" actId="2696"/>
        <pc:sldMkLst>
          <pc:docMk/>
          <pc:sldMk cId="265909987" sldId="519"/>
        </pc:sldMkLst>
      </pc:sldChg>
      <pc:sldChg chg="del">
        <pc:chgData name="Bill Lord" userId="b68276031ed32d04" providerId="LiveId" clId="{4A94AD21-D36C-47B3-9749-1C305A4EDF95}" dt="2024-10-06T21:11:25.101" v="654" actId="2696"/>
        <pc:sldMkLst>
          <pc:docMk/>
          <pc:sldMk cId="1471114429" sldId="520"/>
        </pc:sldMkLst>
      </pc:sldChg>
      <pc:sldChg chg="del">
        <pc:chgData name="Bill Lord" userId="b68276031ed32d04" providerId="LiveId" clId="{4A94AD21-D36C-47B3-9749-1C305A4EDF95}" dt="2024-10-06T21:11:25.101" v="654" actId="2696"/>
        <pc:sldMkLst>
          <pc:docMk/>
          <pc:sldMk cId="136620827" sldId="521"/>
        </pc:sldMkLst>
      </pc:sldChg>
      <pc:sldChg chg="del">
        <pc:chgData name="Bill Lord" userId="b68276031ed32d04" providerId="LiveId" clId="{4A94AD21-D36C-47B3-9749-1C305A4EDF95}" dt="2024-10-06T21:11:25.101" v="654" actId="2696"/>
        <pc:sldMkLst>
          <pc:docMk/>
          <pc:sldMk cId="213617369" sldId="522"/>
        </pc:sldMkLst>
      </pc:sldChg>
      <pc:sldChg chg="add del">
        <pc:chgData name="Bill Lord" userId="b68276031ed32d04" providerId="LiveId" clId="{4A94AD21-D36C-47B3-9749-1C305A4EDF95}" dt="2024-10-06T21:44:40.487" v="673" actId="2696"/>
        <pc:sldMkLst>
          <pc:docMk/>
          <pc:sldMk cId="1984956903" sldId="530"/>
        </pc:sldMkLst>
      </pc:sldChg>
      <pc:sldChg chg="add del">
        <pc:chgData name="Bill Lord" userId="b68276031ed32d04" providerId="LiveId" clId="{4A94AD21-D36C-47B3-9749-1C305A4EDF95}" dt="2024-10-06T21:44:40.487" v="673" actId="2696"/>
        <pc:sldMkLst>
          <pc:docMk/>
          <pc:sldMk cId="1076290700" sldId="534"/>
        </pc:sldMkLst>
      </pc:sldChg>
      <pc:sldChg chg="add del">
        <pc:chgData name="Bill Lord" userId="b68276031ed32d04" providerId="LiveId" clId="{4A94AD21-D36C-47B3-9749-1C305A4EDF95}" dt="2024-10-06T21:44:40.487" v="673" actId="2696"/>
        <pc:sldMkLst>
          <pc:docMk/>
          <pc:sldMk cId="3627607535" sldId="535"/>
        </pc:sldMkLst>
      </pc:sldChg>
      <pc:sldChg chg="del">
        <pc:chgData name="Bill Lord" userId="b68276031ed32d04" providerId="LiveId" clId="{4A94AD21-D36C-47B3-9749-1C305A4EDF95}" dt="2024-10-07T15:07:57.555" v="2167" actId="47"/>
        <pc:sldMkLst>
          <pc:docMk/>
          <pc:sldMk cId="1776385776" sldId="536"/>
        </pc:sldMkLst>
      </pc:sldChg>
      <pc:sldChg chg="add del">
        <pc:chgData name="Bill Lord" userId="b68276031ed32d04" providerId="LiveId" clId="{4A94AD21-D36C-47B3-9749-1C305A4EDF95}" dt="2024-10-06T21:44:40.487" v="673" actId="2696"/>
        <pc:sldMkLst>
          <pc:docMk/>
          <pc:sldMk cId="2639428772" sldId="537"/>
        </pc:sldMkLst>
      </pc:sldChg>
      <pc:sldChg chg="del">
        <pc:chgData name="Bill Lord" userId="b68276031ed32d04" providerId="LiveId" clId="{4A94AD21-D36C-47B3-9749-1C305A4EDF95}" dt="2024-10-06T21:11:25.101" v="654" actId="2696"/>
        <pc:sldMkLst>
          <pc:docMk/>
          <pc:sldMk cId="3385229685" sldId="540"/>
        </pc:sldMkLst>
      </pc:sldChg>
      <pc:sldChg chg="del">
        <pc:chgData name="Bill Lord" userId="b68276031ed32d04" providerId="LiveId" clId="{4A94AD21-D36C-47B3-9749-1C305A4EDF95}" dt="2024-10-06T21:11:25.101" v="654" actId="2696"/>
        <pc:sldMkLst>
          <pc:docMk/>
          <pc:sldMk cId="677417651" sldId="541"/>
        </pc:sldMkLst>
      </pc:sldChg>
      <pc:sldChg chg="del">
        <pc:chgData name="Bill Lord" userId="b68276031ed32d04" providerId="LiveId" clId="{4A94AD21-D36C-47B3-9749-1C305A4EDF95}" dt="2024-10-06T21:11:25.101" v="654" actId="2696"/>
        <pc:sldMkLst>
          <pc:docMk/>
          <pc:sldMk cId="168619708" sldId="542"/>
        </pc:sldMkLst>
      </pc:sldChg>
      <pc:sldChg chg="del">
        <pc:chgData name="Bill Lord" userId="b68276031ed32d04" providerId="LiveId" clId="{4A94AD21-D36C-47B3-9749-1C305A4EDF95}" dt="2024-10-06T21:11:25.101" v="654" actId="2696"/>
        <pc:sldMkLst>
          <pc:docMk/>
          <pc:sldMk cId="3891682982" sldId="544"/>
        </pc:sldMkLst>
      </pc:sldChg>
      <pc:sldChg chg="del">
        <pc:chgData name="Bill Lord" userId="b68276031ed32d04" providerId="LiveId" clId="{4A94AD21-D36C-47B3-9749-1C305A4EDF95}" dt="2024-10-07T15:08:22.533" v="2168" actId="2696"/>
        <pc:sldMkLst>
          <pc:docMk/>
          <pc:sldMk cId="2579456481" sldId="554"/>
        </pc:sldMkLst>
      </pc:sldChg>
      <pc:sldChg chg="del ord">
        <pc:chgData name="Bill Lord" userId="b68276031ed32d04" providerId="LiveId" clId="{4A94AD21-D36C-47B3-9749-1C305A4EDF95}" dt="2024-10-07T14:12:09.462" v="1719" actId="47"/>
        <pc:sldMkLst>
          <pc:docMk/>
          <pc:sldMk cId="3727859287" sldId="561"/>
        </pc:sldMkLst>
      </pc:sldChg>
      <pc:sldChg chg="del ord">
        <pc:chgData name="Bill Lord" userId="b68276031ed32d04" providerId="LiveId" clId="{4A94AD21-D36C-47B3-9749-1C305A4EDF95}" dt="2024-10-07T14:12:13.158" v="1721" actId="47"/>
        <pc:sldMkLst>
          <pc:docMk/>
          <pc:sldMk cId="228599103" sldId="562"/>
        </pc:sldMkLst>
      </pc:sldChg>
      <pc:sldChg chg="del ord">
        <pc:chgData name="Bill Lord" userId="b68276031ed32d04" providerId="LiveId" clId="{4A94AD21-D36C-47B3-9749-1C305A4EDF95}" dt="2024-10-07T14:12:11.892" v="1720" actId="47"/>
        <pc:sldMkLst>
          <pc:docMk/>
          <pc:sldMk cId="4025442933" sldId="563"/>
        </pc:sldMkLst>
      </pc:sldChg>
      <pc:sldChg chg="del ord">
        <pc:chgData name="Bill Lord" userId="b68276031ed32d04" providerId="LiveId" clId="{4A94AD21-D36C-47B3-9749-1C305A4EDF95}" dt="2024-10-07T14:12:34.364" v="1722" actId="47"/>
        <pc:sldMkLst>
          <pc:docMk/>
          <pc:sldMk cId="1380760767" sldId="564"/>
        </pc:sldMkLst>
      </pc:sldChg>
      <pc:sldChg chg="del ord">
        <pc:chgData name="Bill Lord" userId="b68276031ed32d04" providerId="LiveId" clId="{4A94AD21-D36C-47B3-9749-1C305A4EDF95}" dt="2024-10-07T14:11:53.412" v="1716" actId="47"/>
        <pc:sldMkLst>
          <pc:docMk/>
          <pc:sldMk cId="2529559373" sldId="565"/>
        </pc:sldMkLst>
      </pc:sldChg>
      <pc:sldChg chg="add mod modShow">
        <pc:chgData name="Bill Lord" userId="b68276031ed32d04" providerId="LiveId" clId="{4A94AD21-D36C-47B3-9749-1C305A4EDF95}" dt="2024-10-07T20:55:31.243" v="3365" actId="729"/>
        <pc:sldMkLst>
          <pc:docMk/>
          <pc:sldMk cId="3397318600" sldId="566"/>
        </pc:sldMkLst>
      </pc:sldChg>
      <pc:sldChg chg="add">
        <pc:chgData name="Bill Lord" userId="b68276031ed32d04" providerId="LiveId" clId="{4A94AD21-D36C-47B3-9749-1C305A4EDF95}" dt="2024-10-06T21:58:39.422" v="755"/>
        <pc:sldMkLst>
          <pc:docMk/>
          <pc:sldMk cId="1847253043" sldId="567"/>
        </pc:sldMkLst>
      </pc:sldChg>
      <pc:sldChg chg="add">
        <pc:chgData name="Bill Lord" userId="b68276031ed32d04" providerId="LiveId" clId="{4A94AD21-D36C-47B3-9749-1C305A4EDF95}" dt="2024-10-07T17:42:22.656" v="2254"/>
        <pc:sldMkLst>
          <pc:docMk/>
          <pc:sldMk cId="3690560886" sldId="588"/>
        </pc:sldMkLst>
      </pc:sldChg>
      <pc:sldChg chg="del">
        <pc:chgData name="Bill Lord" userId="b68276031ed32d04" providerId="LiveId" clId="{4A94AD21-D36C-47B3-9749-1C305A4EDF95}" dt="2024-10-07T17:42:12.946" v="2253" actId="2696"/>
        <pc:sldMkLst>
          <pc:docMk/>
          <pc:sldMk cId="3913515893" sldId="588"/>
        </pc:sldMkLst>
      </pc:sldChg>
      <pc:sldChg chg="add del">
        <pc:chgData name="Bill Lord" userId="b68276031ed32d04" providerId="LiveId" clId="{4A94AD21-D36C-47B3-9749-1C305A4EDF95}" dt="2024-10-07T00:55:10.961" v="758"/>
        <pc:sldMkLst>
          <pc:docMk/>
          <pc:sldMk cId="3377518646" sldId="590"/>
        </pc:sldMkLst>
      </pc:sldChg>
      <pc:sldChg chg="add del">
        <pc:chgData name="Bill Lord" userId="b68276031ed32d04" providerId="LiveId" clId="{4A94AD21-D36C-47B3-9749-1C305A4EDF95}" dt="2024-10-07T00:55:10.961" v="758"/>
        <pc:sldMkLst>
          <pc:docMk/>
          <pc:sldMk cId="1903029683" sldId="591"/>
        </pc:sldMkLst>
      </pc:sldChg>
      <pc:sldChg chg="add del">
        <pc:chgData name="Bill Lord" userId="b68276031ed32d04" providerId="LiveId" clId="{4A94AD21-D36C-47B3-9749-1C305A4EDF95}" dt="2024-10-07T00:55:10.961" v="758"/>
        <pc:sldMkLst>
          <pc:docMk/>
          <pc:sldMk cId="131824549" sldId="592"/>
        </pc:sldMkLst>
      </pc:sldChg>
      <pc:sldChg chg="add del">
        <pc:chgData name="Bill Lord" userId="b68276031ed32d04" providerId="LiveId" clId="{4A94AD21-D36C-47B3-9749-1C305A4EDF95}" dt="2024-10-07T20:23:47.261" v="3317" actId="47"/>
        <pc:sldMkLst>
          <pc:docMk/>
          <pc:sldMk cId="2809330594" sldId="594"/>
        </pc:sldMkLst>
      </pc:sldChg>
      <pc:sldChg chg="del">
        <pc:chgData name="Bill Lord" userId="b68276031ed32d04" providerId="LiveId" clId="{4A94AD21-D36C-47B3-9749-1C305A4EDF95}" dt="2024-10-06T21:09:40.268" v="653" actId="47"/>
        <pc:sldMkLst>
          <pc:docMk/>
          <pc:sldMk cId="992350057" sldId="595"/>
        </pc:sldMkLst>
      </pc:sldChg>
      <pc:sldChg chg="del">
        <pc:chgData name="Bill Lord" userId="b68276031ed32d04" providerId="LiveId" clId="{4A94AD21-D36C-47B3-9749-1C305A4EDF95}" dt="2024-10-07T17:42:12.946" v="2253" actId="2696"/>
        <pc:sldMkLst>
          <pc:docMk/>
          <pc:sldMk cId="337285610" sldId="597"/>
        </pc:sldMkLst>
      </pc:sldChg>
      <pc:sldChg chg="add">
        <pc:chgData name="Bill Lord" userId="b68276031ed32d04" providerId="LiveId" clId="{4A94AD21-D36C-47B3-9749-1C305A4EDF95}" dt="2024-10-07T17:42:22.656" v="2254"/>
        <pc:sldMkLst>
          <pc:docMk/>
          <pc:sldMk cId="2122192428" sldId="597"/>
        </pc:sldMkLst>
      </pc:sldChg>
      <pc:sldChg chg="add">
        <pc:chgData name="Bill Lord" userId="b68276031ed32d04" providerId="LiveId" clId="{4A94AD21-D36C-47B3-9749-1C305A4EDF95}" dt="2024-10-07T17:42:22.656" v="2254"/>
        <pc:sldMkLst>
          <pc:docMk/>
          <pc:sldMk cId="2224220040" sldId="598"/>
        </pc:sldMkLst>
      </pc:sldChg>
      <pc:sldChg chg="del">
        <pc:chgData name="Bill Lord" userId="b68276031ed32d04" providerId="LiveId" clId="{4A94AD21-D36C-47B3-9749-1C305A4EDF95}" dt="2024-10-07T17:42:12.946" v="2253" actId="2696"/>
        <pc:sldMkLst>
          <pc:docMk/>
          <pc:sldMk cId="3686123061" sldId="598"/>
        </pc:sldMkLst>
      </pc:sldChg>
      <pc:sldChg chg="add">
        <pc:chgData name="Bill Lord" userId="b68276031ed32d04" providerId="LiveId" clId="{4A94AD21-D36C-47B3-9749-1C305A4EDF95}" dt="2024-10-07T17:42:22.656" v="2254"/>
        <pc:sldMkLst>
          <pc:docMk/>
          <pc:sldMk cId="553884023" sldId="599"/>
        </pc:sldMkLst>
      </pc:sldChg>
      <pc:sldChg chg="del">
        <pc:chgData name="Bill Lord" userId="b68276031ed32d04" providerId="LiveId" clId="{4A94AD21-D36C-47B3-9749-1C305A4EDF95}" dt="2024-10-07T17:42:12.946" v="2253" actId="2696"/>
        <pc:sldMkLst>
          <pc:docMk/>
          <pc:sldMk cId="3036006932" sldId="599"/>
        </pc:sldMkLst>
      </pc:sldChg>
      <pc:sldChg chg="modSp add mod">
        <pc:chgData name="Bill Lord" userId="b68276031ed32d04" providerId="LiveId" clId="{4A94AD21-D36C-47B3-9749-1C305A4EDF95}" dt="2024-10-07T20:46:05.457" v="3359" actId="20577"/>
        <pc:sldMkLst>
          <pc:docMk/>
          <pc:sldMk cId="3232271610" sldId="600"/>
        </pc:sldMkLst>
        <pc:spChg chg="mod">
          <ac:chgData name="Bill Lord" userId="b68276031ed32d04" providerId="LiveId" clId="{4A94AD21-D36C-47B3-9749-1C305A4EDF95}" dt="2024-10-07T20:46:05.457" v="3359" actId="20577"/>
          <ac:spMkLst>
            <pc:docMk/>
            <pc:sldMk cId="3232271610" sldId="600"/>
            <ac:spMk id="14" creationId="{3139E51B-1F4B-EFB3-774A-2BC06191523D}"/>
          </ac:spMkLst>
        </pc:spChg>
      </pc:sldChg>
      <pc:sldChg chg="del">
        <pc:chgData name="Bill Lord" userId="b68276031ed32d04" providerId="LiveId" clId="{4A94AD21-D36C-47B3-9749-1C305A4EDF95}" dt="2024-10-07T17:42:12.946" v="2253" actId="2696"/>
        <pc:sldMkLst>
          <pc:docMk/>
          <pc:sldMk cId="3683522064" sldId="600"/>
        </pc:sldMkLst>
      </pc:sldChg>
      <pc:sldChg chg="del mod modShow">
        <pc:chgData name="Bill Lord" userId="b68276031ed32d04" providerId="LiveId" clId="{4A94AD21-D36C-47B3-9749-1C305A4EDF95}" dt="2024-10-07T17:42:12.946" v="2253" actId="2696"/>
        <pc:sldMkLst>
          <pc:docMk/>
          <pc:sldMk cId="2707825936" sldId="601"/>
        </pc:sldMkLst>
      </pc:sldChg>
      <pc:sldChg chg="add">
        <pc:chgData name="Bill Lord" userId="b68276031ed32d04" providerId="LiveId" clId="{4A94AD21-D36C-47B3-9749-1C305A4EDF95}" dt="2024-10-07T17:42:22.656" v="2254"/>
        <pc:sldMkLst>
          <pc:docMk/>
          <pc:sldMk cId="3220667408" sldId="601"/>
        </pc:sldMkLst>
      </pc:sldChg>
      <pc:sldChg chg="add">
        <pc:chgData name="Bill Lord" userId="b68276031ed32d04" providerId="LiveId" clId="{4A94AD21-D36C-47B3-9749-1C305A4EDF95}" dt="2024-10-07T17:42:22.656" v="2254"/>
        <pc:sldMkLst>
          <pc:docMk/>
          <pc:sldMk cId="979254400" sldId="602"/>
        </pc:sldMkLst>
      </pc:sldChg>
      <pc:sldChg chg="del">
        <pc:chgData name="Bill Lord" userId="b68276031ed32d04" providerId="LiveId" clId="{4A94AD21-D36C-47B3-9749-1C305A4EDF95}" dt="2024-10-07T17:42:12.946" v="2253" actId="2696"/>
        <pc:sldMkLst>
          <pc:docMk/>
          <pc:sldMk cId="3162506765" sldId="602"/>
        </pc:sldMkLst>
      </pc:sldChg>
      <pc:sldChg chg="del">
        <pc:chgData name="Bill Lord" userId="b68276031ed32d04" providerId="LiveId" clId="{4A94AD21-D36C-47B3-9749-1C305A4EDF95}" dt="2024-10-07T17:42:12.946" v="2253" actId="2696"/>
        <pc:sldMkLst>
          <pc:docMk/>
          <pc:sldMk cId="567398290" sldId="603"/>
        </pc:sldMkLst>
      </pc:sldChg>
      <pc:sldChg chg="add">
        <pc:chgData name="Bill Lord" userId="b68276031ed32d04" providerId="LiveId" clId="{4A94AD21-D36C-47B3-9749-1C305A4EDF95}" dt="2024-10-07T17:42:22.656" v="2254"/>
        <pc:sldMkLst>
          <pc:docMk/>
          <pc:sldMk cId="1005145262" sldId="603"/>
        </pc:sldMkLst>
      </pc:sldChg>
      <pc:sldChg chg="del">
        <pc:chgData name="Bill Lord" userId="b68276031ed32d04" providerId="LiveId" clId="{4A94AD21-D36C-47B3-9749-1C305A4EDF95}" dt="2024-10-07T17:42:12.946" v="2253" actId="2696"/>
        <pc:sldMkLst>
          <pc:docMk/>
          <pc:sldMk cId="784530885" sldId="604"/>
        </pc:sldMkLst>
      </pc:sldChg>
      <pc:sldChg chg="add">
        <pc:chgData name="Bill Lord" userId="b68276031ed32d04" providerId="LiveId" clId="{4A94AD21-D36C-47B3-9749-1C305A4EDF95}" dt="2024-10-07T17:42:22.656" v="2254"/>
        <pc:sldMkLst>
          <pc:docMk/>
          <pc:sldMk cId="4081848765" sldId="604"/>
        </pc:sldMkLst>
      </pc:sldChg>
      <pc:sldChg chg="modSp del mod">
        <pc:chgData name="Bill Lord" userId="b68276031ed32d04" providerId="LiveId" clId="{4A94AD21-D36C-47B3-9749-1C305A4EDF95}" dt="2024-10-07T17:42:12.946" v="2253" actId="2696"/>
        <pc:sldMkLst>
          <pc:docMk/>
          <pc:sldMk cId="2908936876" sldId="608"/>
        </pc:sldMkLst>
        <pc:spChg chg="mod">
          <ac:chgData name="Bill Lord" userId="b68276031ed32d04" providerId="LiveId" clId="{4A94AD21-D36C-47B3-9749-1C305A4EDF95}" dt="2024-10-06T14:33:46.778" v="451" actId="207"/>
          <ac:spMkLst>
            <pc:docMk/>
            <pc:sldMk cId="2908936876" sldId="608"/>
            <ac:spMk id="7" creationId="{00000000-0000-0000-0000-000000000000}"/>
          </ac:spMkLst>
        </pc:spChg>
      </pc:sldChg>
      <pc:sldChg chg="add">
        <pc:chgData name="Bill Lord" userId="b68276031ed32d04" providerId="LiveId" clId="{4A94AD21-D36C-47B3-9749-1C305A4EDF95}" dt="2024-10-07T17:42:22.656" v="2254"/>
        <pc:sldMkLst>
          <pc:docMk/>
          <pc:sldMk cId="3685750362" sldId="608"/>
        </pc:sldMkLst>
      </pc:sldChg>
      <pc:sldChg chg="modSp add del mod">
        <pc:chgData name="Bill Lord" userId="b68276031ed32d04" providerId="LiveId" clId="{4A94AD21-D36C-47B3-9749-1C305A4EDF95}" dt="2024-10-06T21:44:40.487" v="673" actId="2696"/>
        <pc:sldMkLst>
          <pc:docMk/>
          <pc:sldMk cId="3236546526" sldId="609"/>
        </pc:sldMkLst>
        <pc:spChg chg="mod">
          <ac:chgData name="Bill Lord" userId="b68276031ed32d04" providerId="LiveId" clId="{4A94AD21-D36C-47B3-9749-1C305A4EDF95}" dt="2024-10-06T20:45:02.744" v="454" actId="207"/>
          <ac:spMkLst>
            <pc:docMk/>
            <pc:sldMk cId="3236546526" sldId="609"/>
            <ac:spMk id="7" creationId="{00000000-0000-0000-0000-000000000000}"/>
          </ac:spMkLst>
        </pc:spChg>
      </pc:sldChg>
      <pc:sldChg chg="modSp del mod">
        <pc:chgData name="Bill Lord" userId="b68276031ed32d04" providerId="LiveId" clId="{4A94AD21-D36C-47B3-9749-1C305A4EDF95}" dt="2024-10-06T21:11:25.101" v="654" actId="2696"/>
        <pc:sldMkLst>
          <pc:docMk/>
          <pc:sldMk cId="1268400126" sldId="610"/>
        </pc:sldMkLst>
        <pc:spChg chg="mod">
          <ac:chgData name="Bill Lord" userId="b68276031ed32d04" providerId="LiveId" clId="{4A94AD21-D36C-47B3-9749-1C305A4EDF95}" dt="2024-10-06T14:33:57.332" v="452" actId="207"/>
          <ac:spMkLst>
            <pc:docMk/>
            <pc:sldMk cId="1268400126" sldId="610"/>
            <ac:spMk id="7" creationId="{00000000-0000-0000-0000-000000000000}"/>
          </ac:spMkLst>
        </pc:spChg>
      </pc:sldChg>
      <pc:sldChg chg="modSp mod">
        <pc:chgData name="Bill Lord" userId="b68276031ed32d04" providerId="LiveId" clId="{4A94AD21-D36C-47B3-9749-1C305A4EDF95}" dt="2024-10-06T21:13:03.759" v="665" actId="20577"/>
        <pc:sldMkLst>
          <pc:docMk/>
          <pc:sldMk cId="4157344977" sldId="611"/>
        </pc:sldMkLst>
        <pc:spChg chg="mod">
          <ac:chgData name="Bill Lord" userId="b68276031ed32d04" providerId="LiveId" clId="{4A94AD21-D36C-47B3-9749-1C305A4EDF95}" dt="2024-10-06T14:34:11.391" v="453" actId="207"/>
          <ac:spMkLst>
            <pc:docMk/>
            <pc:sldMk cId="4157344977" sldId="611"/>
            <ac:spMk id="7" creationId="{00000000-0000-0000-0000-000000000000}"/>
          </ac:spMkLst>
        </pc:spChg>
        <pc:spChg chg="mod">
          <ac:chgData name="Bill Lord" userId="b68276031ed32d04" providerId="LiveId" clId="{4A94AD21-D36C-47B3-9749-1C305A4EDF95}" dt="2024-10-06T21:13:03.759" v="665" actId="20577"/>
          <ac:spMkLst>
            <pc:docMk/>
            <pc:sldMk cId="4157344977" sldId="611"/>
            <ac:spMk id="8" creationId="{00000000-0000-0000-0000-000000000000}"/>
          </ac:spMkLst>
        </pc:spChg>
      </pc:sldChg>
      <pc:sldChg chg="addSp delSp modSp mod ord">
        <pc:chgData name="Bill Lord" userId="b68276031ed32d04" providerId="LiveId" clId="{4A94AD21-D36C-47B3-9749-1C305A4EDF95}" dt="2024-10-07T19:34:00.232" v="3203" actId="20577"/>
        <pc:sldMkLst>
          <pc:docMk/>
          <pc:sldMk cId="2346359717" sldId="614"/>
        </pc:sldMkLst>
        <pc:spChg chg="mod">
          <ac:chgData name="Bill Lord" userId="b68276031ed32d04" providerId="LiveId" clId="{4A94AD21-D36C-47B3-9749-1C305A4EDF95}" dt="2024-10-07T18:05:23.644" v="3027" actId="20577"/>
          <ac:spMkLst>
            <pc:docMk/>
            <pc:sldMk cId="2346359717" sldId="614"/>
            <ac:spMk id="2" creationId="{B39C9748-4497-533C-FD79-88F40AACBC2F}"/>
          </ac:spMkLst>
        </pc:spChg>
        <pc:spChg chg="mod">
          <ac:chgData name="Bill Lord" userId="b68276031ed32d04" providerId="LiveId" clId="{4A94AD21-D36C-47B3-9749-1C305A4EDF95}" dt="2024-10-07T18:07:20.632" v="3059" actId="20577"/>
          <ac:spMkLst>
            <pc:docMk/>
            <pc:sldMk cId="2346359717" sldId="614"/>
            <ac:spMk id="3" creationId="{ACF1F044-CA20-3D5D-E20D-607C41DA1CC8}"/>
          </ac:spMkLst>
        </pc:spChg>
        <pc:spChg chg="add del mod">
          <ac:chgData name="Bill Lord" userId="b68276031ed32d04" providerId="LiveId" clId="{4A94AD21-D36C-47B3-9749-1C305A4EDF95}" dt="2024-10-07T17:49:54.897" v="2473" actId="478"/>
          <ac:spMkLst>
            <pc:docMk/>
            <pc:sldMk cId="2346359717" sldId="614"/>
            <ac:spMk id="7" creationId="{6D93FCE8-B470-A28B-4D3E-5422156CA1C3}"/>
          </ac:spMkLst>
        </pc:spChg>
        <pc:spChg chg="mod">
          <ac:chgData name="Bill Lord" userId="b68276031ed32d04" providerId="LiveId" clId="{4A94AD21-D36C-47B3-9749-1C305A4EDF95}" dt="2024-10-07T17:44:38.953" v="2278" actId="20577"/>
          <ac:spMkLst>
            <pc:docMk/>
            <pc:sldMk cId="2346359717" sldId="614"/>
            <ac:spMk id="8" creationId="{00000000-0000-0000-0000-000000000000}"/>
          </ac:spMkLst>
        </pc:spChg>
        <pc:spChg chg="add mod">
          <ac:chgData name="Bill Lord" userId="b68276031ed32d04" providerId="LiveId" clId="{4A94AD21-D36C-47B3-9749-1C305A4EDF95}" dt="2024-10-07T19:34:00.232" v="3203" actId="20577"/>
          <ac:spMkLst>
            <pc:docMk/>
            <pc:sldMk cId="2346359717" sldId="614"/>
            <ac:spMk id="9" creationId="{8F157DCE-37B5-7B14-BF32-5B76A768601D}"/>
          </ac:spMkLst>
        </pc:spChg>
        <pc:graphicFrameChg chg="add del mod modGraphic">
          <ac:chgData name="Bill Lord" userId="b68276031ed32d04" providerId="LiveId" clId="{4A94AD21-D36C-47B3-9749-1C305A4EDF95}" dt="2024-10-07T14:36:05.595" v="1855" actId="478"/>
          <ac:graphicFrameMkLst>
            <pc:docMk/>
            <pc:sldMk cId="2346359717" sldId="614"/>
            <ac:graphicFrameMk id="6" creationId="{FEA21543-1679-5626-55BD-106DC3DDD991}"/>
          </ac:graphicFrameMkLst>
        </pc:graphicFrameChg>
      </pc:sldChg>
      <pc:sldChg chg="del ord">
        <pc:chgData name="Bill Lord" userId="b68276031ed32d04" providerId="LiveId" clId="{4A94AD21-D36C-47B3-9749-1C305A4EDF95}" dt="2024-10-07T14:12:02.915" v="1717" actId="47"/>
        <pc:sldMkLst>
          <pc:docMk/>
          <pc:sldMk cId="1188560020" sldId="615"/>
        </pc:sldMkLst>
      </pc:sldChg>
      <pc:sldChg chg="del ord">
        <pc:chgData name="Bill Lord" userId="b68276031ed32d04" providerId="LiveId" clId="{4A94AD21-D36C-47B3-9749-1C305A4EDF95}" dt="2024-10-07T14:12:07.131" v="1718" actId="47"/>
        <pc:sldMkLst>
          <pc:docMk/>
          <pc:sldMk cId="520983588" sldId="616"/>
        </pc:sldMkLst>
      </pc:sldChg>
      <pc:sldChg chg="del ord">
        <pc:chgData name="Bill Lord" userId="b68276031ed32d04" providerId="LiveId" clId="{4A94AD21-D36C-47B3-9749-1C305A4EDF95}" dt="2024-10-07T14:11:43.955" v="1715" actId="47"/>
        <pc:sldMkLst>
          <pc:docMk/>
          <pc:sldMk cId="3739819974" sldId="617"/>
        </pc:sldMkLst>
      </pc:sldChg>
      <pc:sldChg chg="del ord">
        <pc:chgData name="Bill Lord" userId="b68276031ed32d04" providerId="LiveId" clId="{4A94AD21-D36C-47B3-9749-1C305A4EDF95}" dt="2024-10-07T14:12:37.550" v="1723" actId="47"/>
        <pc:sldMkLst>
          <pc:docMk/>
          <pc:sldMk cId="4272975430" sldId="618"/>
        </pc:sldMkLst>
      </pc:sldChg>
      <pc:sldChg chg="del ord">
        <pc:chgData name="Bill Lord" userId="b68276031ed32d04" providerId="LiveId" clId="{4A94AD21-D36C-47B3-9749-1C305A4EDF95}" dt="2024-10-07T14:13:00.271" v="1724" actId="47"/>
        <pc:sldMkLst>
          <pc:docMk/>
          <pc:sldMk cId="118514751" sldId="619"/>
        </pc:sldMkLst>
      </pc:sldChg>
      <pc:sldChg chg="delSp add mod">
        <pc:chgData name="Bill Lord" userId="b68276031ed32d04" providerId="LiveId" clId="{4A94AD21-D36C-47B3-9749-1C305A4EDF95}" dt="2024-10-07T13:43:49.007" v="1356" actId="478"/>
        <pc:sldMkLst>
          <pc:docMk/>
          <pc:sldMk cId="557293767" sldId="620"/>
        </pc:sldMkLst>
        <pc:grpChg chg="del">
          <ac:chgData name="Bill Lord" userId="b68276031ed32d04" providerId="LiveId" clId="{4A94AD21-D36C-47B3-9749-1C305A4EDF95}" dt="2024-10-07T13:43:04.925" v="1345" actId="478"/>
          <ac:grpSpMkLst>
            <pc:docMk/>
            <pc:sldMk cId="557293767" sldId="620"/>
            <ac:grpSpMk id="15" creationId="{DF9F688E-6732-2BB6-093B-69C0F33087E8}"/>
          </ac:grpSpMkLst>
        </pc:grpChg>
        <pc:cxnChg chg="del">
          <ac:chgData name="Bill Lord" userId="b68276031ed32d04" providerId="LiveId" clId="{4A94AD21-D36C-47B3-9749-1C305A4EDF95}" dt="2024-10-07T13:43:49.007" v="1356" actId="478"/>
          <ac:cxnSpMkLst>
            <pc:docMk/>
            <pc:sldMk cId="557293767" sldId="620"/>
            <ac:cxnSpMk id="14" creationId="{494FF663-B951-67BD-6F29-DA9E35A677B5}"/>
          </ac:cxnSpMkLst>
        </pc:cxnChg>
      </pc:sldChg>
      <pc:sldChg chg="modSp add mod ord">
        <pc:chgData name="Bill Lord" userId="b68276031ed32d04" providerId="LiveId" clId="{4A94AD21-D36C-47B3-9749-1C305A4EDF95}" dt="2024-10-07T20:27:04.819" v="3344" actId="20577"/>
        <pc:sldMkLst>
          <pc:docMk/>
          <pc:sldMk cId="2400976414" sldId="621"/>
        </pc:sldMkLst>
        <pc:spChg chg="mod">
          <ac:chgData name="Bill Lord" userId="b68276031ed32d04" providerId="LiveId" clId="{4A94AD21-D36C-47B3-9749-1C305A4EDF95}" dt="2024-10-07T20:27:04.819" v="3344" actId="20577"/>
          <ac:spMkLst>
            <pc:docMk/>
            <pc:sldMk cId="2400976414" sldId="621"/>
            <ac:spMk id="6" creationId="{00000000-0000-0000-0000-000000000000}"/>
          </ac:spMkLst>
        </pc:spChg>
      </pc:sldChg>
      <pc:sldChg chg="modSp mod ord">
        <pc:chgData name="Bill Lord" userId="b68276031ed32d04" providerId="LiveId" clId="{4A94AD21-D36C-47B3-9749-1C305A4EDF95}" dt="2024-10-07T17:45:41.348" v="2280"/>
        <pc:sldMkLst>
          <pc:docMk/>
          <pc:sldMk cId="848096296" sldId="622"/>
        </pc:sldMkLst>
        <pc:spChg chg="mod">
          <ac:chgData name="Bill Lord" userId="b68276031ed32d04" providerId="LiveId" clId="{4A94AD21-D36C-47B3-9749-1C305A4EDF95}" dt="2024-10-06T20:45:12.221" v="455" actId="207"/>
          <ac:spMkLst>
            <pc:docMk/>
            <pc:sldMk cId="848096296" sldId="622"/>
            <ac:spMk id="7" creationId="{00000000-0000-0000-0000-000000000000}"/>
          </ac:spMkLst>
        </pc:spChg>
      </pc:sldChg>
      <pc:sldChg chg="addSp modSp mod ord">
        <pc:chgData name="Bill Lord" userId="b68276031ed32d04" providerId="LiveId" clId="{4A94AD21-D36C-47B3-9749-1C305A4EDF95}" dt="2024-10-07T20:17:04.119" v="3316" actId="403"/>
        <pc:sldMkLst>
          <pc:docMk/>
          <pc:sldMk cId="3422005204" sldId="623"/>
        </pc:sldMkLst>
        <pc:spChg chg="add mod">
          <ac:chgData name="Bill Lord" userId="b68276031ed32d04" providerId="LiveId" clId="{4A94AD21-D36C-47B3-9749-1C305A4EDF95}" dt="2024-10-07T20:17:04.119" v="3316" actId="403"/>
          <ac:spMkLst>
            <pc:docMk/>
            <pc:sldMk cId="3422005204" sldId="623"/>
            <ac:spMk id="2" creationId="{2F05C387-9C56-4874-3EF6-0D73E85DC9BD}"/>
          </ac:spMkLst>
        </pc:spChg>
      </pc:sldChg>
      <pc:sldChg chg="modSp mod ord">
        <pc:chgData name="Bill Lord" userId="b68276031ed32d04" providerId="LiveId" clId="{4A94AD21-D36C-47B3-9749-1C305A4EDF95}" dt="2024-10-07T17:32:52.294" v="2170" actId="1076"/>
        <pc:sldMkLst>
          <pc:docMk/>
          <pc:sldMk cId="2586146632" sldId="624"/>
        </pc:sldMkLst>
        <pc:picChg chg="mod">
          <ac:chgData name="Bill Lord" userId="b68276031ed32d04" providerId="LiveId" clId="{4A94AD21-D36C-47B3-9749-1C305A4EDF95}" dt="2024-10-07T17:32:52.294" v="2170" actId="1076"/>
          <ac:picMkLst>
            <pc:docMk/>
            <pc:sldMk cId="2586146632" sldId="624"/>
            <ac:picMk id="8" creationId="{FAA011DB-8B41-70E6-AED2-B5A5EB0E856C}"/>
          </ac:picMkLst>
        </pc:picChg>
      </pc:sldChg>
      <pc:sldChg chg="ord">
        <pc:chgData name="Bill Lord" userId="b68276031ed32d04" providerId="LiveId" clId="{4A94AD21-D36C-47B3-9749-1C305A4EDF95}" dt="2024-10-06T21:04:34.353" v="651"/>
        <pc:sldMkLst>
          <pc:docMk/>
          <pc:sldMk cId="4086783088" sldId="625"/>
        </pc:sldMkLst>
      </pc:sldChg>
      <pc:sldChg chg="ord">
        <pc:chgData name="Bill Lord" userId="b68276031ed32d04" providerId="LiveId" clId="{4A94AD21-D36C-47B3-9749-1C305A4EDF95}" dt="2024-10-06T21:04:34.353" v="651"/>
        <pc:sldMkLst>
          <pc:docMk/>
          <pc:sldMk cId="2038576369" sldId="626"/>
        </pc:sldMkLst>
      </pc:sldChg>
      <pc:sldChg chg="modSp add mod ord">
        <pc:chgData name="Bill Lord" userId="b68276031ed32d04" providerId="LiveId" clId="{4A94AD21-D36C-47B3-9749-1C305A4EDF95}" dt="2024-10-06T14:28:27.406" v="427" actId="207"/>
        <pc:sldMkLst>
          <pc:docMk/>
          <pc:sldMk cId="2132085649" sldId="627"/>
        </pc:sldMkLst>
        <pc:spChg chg="mod">
          <ac:chgData name="Bill Lord" userId="b68276031ed32d04" providerId="LiveId" clId="{4A94AD21-D36C-47B3-9749-1C305A4EDF95}" dt="2024-10-06T14:28:27.406" v="427" actId="207"/>
          <ac:spMkLst>
            <pc:docMk/>
            <pc:sldMk cId="2132085649" sldId="627"/>
            <ac:spMk id="7" creationId="{00000000-0000-0000-0000-000000000000}"/>
          </ac:spMkLst>
        </pc:spChg>
      </pc:sldChg>
      <pc:sldChg chg="modSp add mod">
        <pc:chgData name="Bill Lord" userId="b68276031ed32d04" providerId="LiveId" clId="{4A94AD21-D36C-47B3-9749-1C305A4EDF95}" dt="2024-10-07T17:49:13.389" v="2472" actId="1035"/>
        <pc:sldMkLst>
          <pc:docMk/>
          <pc:sldMk cId="184025542" sldId="628"/>
        </pc:sldMkLst>
        <pc:spChg chg="mod">
          <ac:chgData name="Bill Lord" userId="b68276031ed32d04" providerId="LiveId" clId="{4A94AD21-D36C-47B3-9749-1C305A4EDF95}" dt="2024-10-07T17:48:44.986" v="2447" actId="20577"/>
          <ac:spMkLst>
            <pc:docMk/>
            <pc:sldMk cId="184025542" sldId="628"/>
            <ac:spMk id="4" creationId="{52C20D92-5A28-71DE-4469-63F15FB652D7}"/>
          </ac:spMkLst>
        </pc:spChg>
        <pc:spChg chg="mod">
          <ac:chgData name="Bill Lord" userId="b68276031ed32d04" providerId="LiveId" clId="{4A94AD21-D36C-47B3-9749-1C305A4EDF95}" dt="2024-10-07T17:49:13.389" v="2472" actId="1035"/>
          <ac:spMkLst>
            <pc:docMk/>
            <pc:sldMk cId="184025542" sldId="628"/>
            <ac:spMk id="5" creationId="{7A1D5C46-A86E-0A5F-1D48-6018B450BDED}"/>
          </ac:spMkLst>
        </pc:spChg>
        <pc:picChg chg="mod">
          <ac:chgData name="Bill Lord" userId="b68276031ed32d04" providerId="LiveId" clId="{4A94AD21-D36C-47B3-9749-1C305A4EDF95}" dt="2024-10-07T17:49:13.389" v="2472" actId="1035"/>
          <ac:picMkLst>
            <pc:docMk/>
            <pc:sldMk cId="184025542" sldId="628"/>
            <ac:picMk id="26" creationId="{6CAFA839-2315-CA36-8F9F-B4B2ABD2F58C}"/>
          </ac:picMkLst>
        </pc:picChg>
      </pc:sldChg>
      <pc:sldChg chg="addSp delSp modSp add mod ord">
        <pc:chgData name="Bill Lord" userId="b68276031ed32d04" providerId="LiveId" clId="{4A94AD21-D36C-47B3-9749-1C305A4EDF95}" dt="2024-10-07T20:51:13.042" v="3364" actId="1076"/>
        <pc:sldMkLst>
          <pc:docMk/>
          <pc:sldMk cId="784040209" sldId="629"/>
        </pc:sldMkLst>
        <pc:spChg chg="add mod">
          <ac:chgData name="Bill Lord" userId="b68276031ed32d04" providerId="LiveId" clId="{4A94AD21-D36C-47B3-9749-1C305A4EDF95}" dt="2024-10-07T20:51:13.042" v="3364" actId="1076"/>
          <ac:spMkLst>
            <pc:docMk/>
            <pc:sldMk cId="784040209" sldId="629"/>
            <ac:spMk id="2" creationId="{67E544E8-1199-0882-F22C-89B68EDDA8E8}"/>
          </ac:spMkLst>
        </pc:spChg>
        <pc:spChg chg="add mod">
          <ac:chgData name="Bill Lord" userId="b68276031ed32d04" providerId="LiveId" clId="{4A94AD21-D36C-47B3-9749-1C305A4EDF95}" dt="2024-10-07T20:51:13.042" v="3364" actId="1076"/>
          <ac:spMkLst>
            <pc:docMk/>
            <pc:sldMk cId="784040209" sldId="629"/>
            <ac:spMk id="4" creationId="{1C365D73-EFB0-DA53-4112-899A4D76B89F}"/>
          </ac:spMkLst>
        </pc:spChg>
        <pc:spChg chg="mod">
          <ac:chgData name="Bill Lord" userId="b68276031ed32d04" providerId="LiveId" clId="{4A94AD21-D36C-47B3-9749-1C305A4EDF95}" dt="2024-10-07T20:51:13.042" v="3364" actId="1076"/>
          <ac:spMkLst>
            <pc:docMk/>
            <pc:sldMk cId="784040209" sldId="629"/>
            <ac:spMk id="6" creationId="{31691C94-D915-B632-C72E-CC1E5A03124F}"/>
          </ac:spMkLst>
        </pc:spChg>
        <pc:spChg chg="mod">
          <ac:chgData name="Bill Lord" userId="b68276031ed32d04" providerId="LiveId" clId="{4A94AD21-D36C-47B3-9749-1C305A4EDF95}" dt="2024-10-07T20:51:13.042" v="3364" actId="1076"/>
          <ac:spMkLst>
            <pc:docMk/>
            <pc:sldMk cId="784040209" sldId="629"/>
            <ac:spMk id="7" creationId="{354339D9-9068-273F-CACD-5A5A5D93FC16}"/>
          </ac:spMkLst>
        </pc:spChg>
        <pc:spChg chg="del">
          <ac:chgData name="Bill Lord" userId="b68276031ed32d04" providerId="LiveId" clId="{4A94AD21-D36C-47B3-9749-1C305A4EDF95}" dt="2024-10-07T20:50:45.634" v="3361" actId="478"/>
          <ac:spMkLst>
            <pc:docMk/>
            <pc:sldMk cId="784040209" sldId="629"/>
            <ac:spMk id="10" creationId="{D0B24D59-6DAC-9B59-618D-F14E4A7FD67E}"/>
          </ac:spMkLst>
        </pc:spChg>
        <pc:spChg chg="mod">
          <ac:chgData name="Bill Lord" userId="b68276031ed32d04" providerId="LiveId" clId="{4A94AD21-D36C-47B3-9749-1C305A4EDF95}" dt="2024-10-07T20:51:13.042" v="3364" actId="1076"/>
          <ac:spMkLst>
            <pc:docMk/>
            <pc:sldMk cId="784040209" sldId="629"/>
            <ac:spMk id="11" creationId="{75AC542E-A01E-22C1-2848-94C83C58DE72}"/>
          </ac:spMkLst>
        </pc:spChg>
        <pc:spChg chg="del">
          <ac:chgData name="Bill Lord" userId="b68276031ed32d04" providerId="LiveId" clId="{4A94AD21-D36C-47B3-9749-1C305A4EDF95}" dt="2024-10-07T20:50:50.673" v="3362" actId="478"/>
          <ac:spMkLst>
            <pc:docMk/>
            <pc:sldMk cId="784040209" sldId="629"/>
            <ac:spMk id="19" creationId="{672CC6AD-3176-1E8C-055C-4749D74065E9}"/>
          </ac:spMkLst>
        </pc:spChg>
        <pc:spChg chg="mod">
          <ac:chgData name="Bill Lord" userId="b68276031ed32d04" providerId="LiveId" clId="{4A94AD21-D36C-47B3-9749-1C305A4EDF95}" dt="2024-10-07T20:51:13.042" v="3364" actId="1076"/>
          <ac:spMkLst>
            <pc:docMk/>
            <pc:sldMk cId="784040209" sldId="629"/>
            <ac:spMk id="20" creationId="{4C401742-9D93-63E5-65A7-481BB3290900}"/>
          </ac:spMkLst>
        </pc:spChg>
        <pc:spChg chg="mod">
          <ac:chgData name="Bill Lord" userId="b68276031ed32d04" providerId="LiveId" clId="{4A94AD21-D36C-47B3-9749-1C305A4EDF95}" dt="2024-10-07T20:51:13.042" v="3364" actId="1076"/>
          <ac:spMkLst>
            <pc:docMk/>
            <pc:sldMk cId="784040209" sldId="629"/>
            <ac:spMk id="46" creationId="{B9820D40-7C34-136B-1280-2C033BC334E0}"/>
          </ac:spMkLst>
        </pc:spChg>
        <pc:picChg chg="mod">
          <ac:chgData name="Bill Lord" userId="b68276031ed32d04" providerId="LiveId" clId="{4A94AD21-D36C-47B3-9749-1C305A4EDF95}" dt="2024-10-07T20:51:13.042" v="3364" actId="1076"/>
          <ac:picMkLst>
            <pc:docMk/>
            <pc:sldMk cId="784040209" sldId="629"/>
            <ac:picMk id="3" creationId="{91EECE1D-84A5-01FC-0C5D-C0EB810D222B}"/>
          </ac:picMkLst>
        </pc:picChg>
        <pc:picChg chg="del">
          <ac:chgData name="Bill Lord" userId="b68276031ed32d04" providerId="LiveId" clId="{4A94AD21-D36C-47B3-9749-1C305A4EDF95}" dt="2024-10-07T20:50:40.689" v="3360" actId="478"/>
          <ac:picMkLst>
            <pc:docMk/>
            <pc:sldMk cId="784040209" sldId="629"/>
            <ac:picMk id="31" creationId="{2F3EB384-3678-13DC-0F4F-9551CDABD743}"/>
          </ac:picMkLst>
        </pc:picChg>
        <pc:cxnChg chg="del">
          <ac:chgData name="Bill Lord" userId="b68276031ed32d04" providerId="LiveId" clId="{4A94AD21-D36C-47B3-9749-1C305A4EDF95}" dt="2024-10-07T20:50:58.901" v="3363" actId="478"/>
          <ac:cxnSpMkLst>
            <pc:docMk/>
            <pc:sldMk cId="784040209" sldId="629"/>
            <ac:cxnSpMk id="13" creationId="{ACCD7E21-E634-DE52-8906-37BD12D0A2F9}"/>
          </ac:cxnSpMkLst>
        </pc:cxnChg>
        <pc:cxnChg chg="del">
          <ac:chgData name="Bill Lord" userId="b68276031ed32d04" providerId="LiveId" clId="{4A94AD21-D36C-47B3-9749-1C305A4EDF95}" dt="2024-10-07T20:50:58.901" v="3363" actId="478"/>
          <ac:cxnSpMkLst>
            <pc:docMk/>
            <pc:sldMk cId="784040209" sldId="629"/>
            <ac:cxnSpMk id="14" creationId="{72E46D16-7F33-AAD3-6A96-3BB24DEDC2D9}"/>
          </ac:cxnSpMkLst>
        </pc:cxnChg>
        <pc:cxnChg chg="mod">
          <ac:chgData name="Bill Lord" userId="b68276031ed32d04" providerId="LiveId" clId="{4A94AD21-D36C-47B3-9749-1C305A4EDF95}" dt="2024-10-07T20:51:13.042" v="3364" actId="1076"/>
          <ac:cxnSpMkLst>
            <pc:docMk/>
            <pc:sldMk cId="784040209" sldId="629"/>
            <ac:cxnSpMk id="17" creationId="{2A65AB90-2ED4-119A-E91D-AB39259A5743}"/>
          </ac:cxnSpMkLst>
        </pc:cxnChg>
        <pc:cxnChg chg="mod">
          <ac:chgData name="Bill Lord" userId="b68276031ed32d04" providerId="LiveId" clId="{4A94AD21-D36C-47B3-9749-1C305A4EDF95}" dt="2024-10-07T20:51:13.042" v="3364" actId="1076"/>
          <ac:cxnSpMkLst>
            <pc:docMk/>
            <pc:sldMk cId="784040209" sldId="629"/>
            <ac:cxnSpMk id="18" creationId="{252A202A-2F7F-ECD3-6540-9D12AA601DC8}"/>
          </ac:cxnSpMkLst>
        </pc:cxnChg>
      </pc:sldChg>
      <pc:sldChg chg="modSp add mod ord">
        <pc:chgData name="Bill Lord" userId="b68276031ed32d04" providerId="LiveId" clId="{4A94AD21-D36C-47B3-9749-1C305A4EDF95}" dt="2024-10-06T21:02:23.907" v="649" actId="20577"/>
        <pc:sldMkLst>
          <pc:docMk/>
          <pc:sldMk cId="3683348460" sldId="630"/>
        </pc:sldMkLst>
        <pc:spChg chg="mod">
          <ac:chgData name="Bill Lord" userId="b68276031ed32d04" providerId="LiveId" clId="{4A94AD21-D36C-47B3-9749-1C305A4EDF95}" dt="2024-10-06T21:02:23.907" v="649" actId="20577"/>
          <ac:spMkLst>
            <pc:docMk/>
            <pc:sldMk cId="3683348460" sldId="630"/>
            <ac:spMk id="8" creationId="{00000000-0000-0000-0000-000000000000}"/>
          </ac:spMkLst>
        </pc:spChg>
      </pc:sldChg>
      <pc:sldChg chg="add">
        <pc:chgData name="Bill Lord" userId="b68276031ed32d04" providerId="LiveId" clId="{4A94AD21-D36C-47B3-9749-1C305A4EDF95}" dt="2024-10-06T21:12:54.204" v="655" actId="2890"/>
        <pc:sldMkLst>
          <pc:docMk/>
          <pc:sldMk cId="2120391501" sldId="631"/>
        </pc:sldMkLst>
      </pc:sldChg>
      <pc:sldChg chg="add del">
        <pc:chgData name="Bill Lord" userId="b68276031ed32d04" providerId="LiveId" clId="{4A94AD21-D36C-47B3-9749-1C305A4EDF95}" dt="2024-10-07T14:45:59.994" v="1984" actId="47"/>
        <pc:sldMkLst>
          <pc:docMk/>
          <pc:sldMk cId="476482423" sldId="632"/>
        </pc:sldMkLst>
      </pc:sldChg>
      <pc:sldChg chg="add del">
        <pc:chgData name="Bill Lord" userId="b68276031ed32d04" providerId="LiveId" clId="{4A94AD21-D36C-47B3-9749-1C305A4EDF95}" dt="2024-10-07T14:50:58.161" v="2045" actId="2696"/>
        <pc:sldMkLst>
          <pc:docMk/>
          <pc:sldMk cId="1821837807" sldId="633"/>
        </pc:sldMkLst>
      </pc:sldChg>
      <pc:sldChg chg="add del">
        <pc:chgData name="Bill Lord" userId="b68276031ed32d04" providerId="LiveId" clId="{4A94AD21-D36C-47B3-9749-1C305A4EDF95}" dt="2024-10-07T14:50:58.161" v="2045" actId="2696"/>
        <pc:sldMkLst>
          <pc:docMk/>
          <pc:sldMk cId="4209911122" sldId="634"/>
        </pc:sldMkLst>
      </pc:sldChg>
      <pc:sldChg chg="add del">
        <pc:chgData name="Bill Lord" userId="b68276031ed32d04" providerId="LiveId" clId="{4A94AD21-D36C-47B3-9749-1C305A4EDF95}" dt="2024-10-07T14:50:58.161" v="2045" actId="2696"/>
        <pc:sldMkLst>
          <pc:docMk/>
          <pc:sldMk cId="2756013833" sldId="635"/>
        </pc:sldMkLst>
      </pc:sldChg>
      <pc:sldChg chg="add del">
        <pc:chgData name="Bill Lord" userId="b68276031ed32d04" providerId="LiveId" clId="{4A94AD21-D36C-47B3-9749-1C305A4EDF95}" dt="2024-10-07T14:50:58.161" v="2045" actId="2696"/>
        <pc:sldMkLst>
          <pc:docMk/>
          <pc:sldMk cId="761597936" sldId="636"/>
        </pc:sldMkLst>
      </pc:sldChg>
      <pc:sldChg chg="add del">
        <pc:chgData name="Bill Lord" userId="b68276031ed32d04" providerId="LiveId" clId="{4A94AD21-D36C-47B3-9749-1C305A4EDF95}" dt="2024-10-07T14:50:58.161" v="2045" actId="2696"/>
        <pc:sldMkLst>
          <pc:docMk/>
          <pc:sldMk cId="3899918726" sldId="637"/>
        </pc:sldMkLst>
      </pc:sldChg>
      <pc:sldChg chg="add del">
        <pc:chgData name="Bill Lord" userId="b68276031ed32d04" providerId="LiveId" clId="{4A94AD21-D36C-47B3-9749-1C305A4EDF95}" dt="2024-10-07T14:50:58.161" v="2045" actId="2696"/>
        <pc:sldMkLst>
          <pc:docMk/>
          <pc:sldMk cId="3178142705" sldId="638"/>
        </pc:sldMkLst>
      </pc:sldChg>
      <pc:sldChg chg="add del">
        <pc:chgData name="Bill Lord" userId="b68276031ed32d04" providerId="LiveId" clId="{4A94AD21-D36C-47B3-9749-1C305A4EDF95}" dt="2024-10-07T14:49:34.201" v="2040" actId="47"/>
        <pc:sldMkLst>
          <pc:docMk/>
          <pc:sldMk cId="1979659355" sldId="641"/>
        </pc:sldMkLst>
      </pc:sldChg>
      <pc:sldChg chg="add del">
        <pc:chgData name="Bill Lord" userId="b68276031ed32d04" providerId="LiveId" clId="{4A94AD21-D36C-47B3-9749-1C305A4EDF95}" dt="2024-10-06T21:16:54.107" v="670"/>
        <pc:sldMkLst>
          <pc:docMk/>
          <pc:sldMk cId="2318591625" sldId="648"/>
        </pc:sldMkLst>
      </pc:sldChg>
      <pc:sldChg chg="add del">
        <pc:chgData name="Bill Lord" userId="b68276031ed32d04" providerId="LiveId" clId="{4A94AD21-D36C-47B3-9749-1C305A4EDF95}" dt="2024-10-06T21:16:54.107" v="670"/>
        <pc:sldMkLst>
          <pc:docMk/>
          <pc:sldMk cId="272739842" sldId="649"/>
        </pc:sldMkLst>
      </pc:sldChg>
      <pc:sldChg chg="add del">
        <pc:chgData name="Bill Lord" userId="b68276031ed32d04" providerId="LiveId" clId="{4A94AD21-D36C-47B3-9749-1C305A4EDF95}" dt="2024-10-06T21:16:54.107" v="670"/>
        <pc:sldMkLst>
          <pc:docMk/>
          <pc:sldMk cId="1846491717" sldId="650"/>
        </pc:sldMkLst>
      </pc:sldChg>
      <pc:sldChg chg="add del">
        <pc:chgData name="Bill Lord" userId="b68276031ed32d04" providerId="LiveId" clId="{4A94AD21-D36C-47B3-9749-1C305A4EDF95}" dt="2024-10-06T21:16:54.107" v="670"/>
        <pc:sldMkLst>
          <pc:docMk/>
          <pc:sldMk cId="2171381997" sldId="651"/>
        </pc:sldMkLst>
      </pc:sldChg>
      <pc:sldChg chg="delSp add del mod">
        <pc:chgData name="Bill Lord" userId="b68276031ed32d04" providerId="LiveId" clId="{4A94AD21-D36C-47B3-9749-1C305A4EDF95}" dt="2024-10-07T20:30:09.833" v="3345" actId="478"/>
        <pc:sldMkLst>
          <pc:docMk/>
          <pc:sldMk cId="2213560570" sldId="652"/>
        </pc:sldMkLst>
        <pc:spChg chg="del">
          <ac:chgData name="Bill Lord" userId="b68276031ed32d04" providerId="LiveId" clId="{4A94AD21-D36C-47B3-9749-1C305A4EDF95}" dt="2024-10-07T20:30:09.833" v="3345" actId="478"/>
          <ac:spMkLst>
            <pc:docMk/>
            <pc:sldMk cId="2213560570" sldId="652"/>
            <ac:spMk id="7" creationId="{046E024E-A71D-5381-9A26-F9A73EAC55F9}"/>
          </ac:spMkLst>
        </pc:spChg>
      </pc:sldChg>
      <pc:sldChg chg="add del">
        <pc:chgData name="Bill Lord" userId="b68276031ed32d04" providerId="LiveId" clId="{4A94AD21-D36C-47B3-9749-1C305A4EDF95}" dt="2024-10-06T21:16:54.107" v="670"/>
        <pc:sldMkLst>
          <pc:docMk/>
          <pc:sldMk cId="3393429934" sldId="653"/>
        </pc:sldMkLst>
      </pc:sldChg>
      <pc:sldChg chg="add del">
        <pc:chgData name="Bill Lord" userId="b68276031ed32d04" providerId="LiveId" clId="{4A94AD21-D36C-47B3-9749-1C305A4EDF95}" dt="2024-10-06T21:16:54.107" v="670"/>
        <pc:sldMkLst>
          <pc:docMk/>
          <pc:sldMk cId="3457708792" sldId="656"/>
        </pc:sldMkLst>
      </pc:sldChg>
      <pc:sldChg chg="delSp add del mod">
        <pc:chgData name="Bill Lord" userId="b68276031ed32d04" providerId="LiveId" clId="{4A94AD21-D36C-47B3-9749-1C305A4EDF95}" dt="2024-10-07T20:33:47.150" v="3346" actId="478"/>
        <pc:sldMkLst>
          <pc:docMk/>
          <pc:sldMk cId="1443667831" sldId="657"/>
        </pc:sldMkLst>
        <pc:spChg chg="del">
          <ac:chgData name="Bill Lord" userId="b68276031ed32d04" providerId="LiveId" clId="{4A94AD21-D36C-47B3-9749-1C305A4EDF95}" dt="2024-10-07T20:33:47.150" v="3346" actId="478"/>
          <ac:spMkLst>
            <pc:docMk/>
            <pc:sldMk cId="1443667831" sldId="657"/>
            <ac:spMk id="9" creationId="{68274C09-9705-3355-F13D-6361ACA4B96E}"/>
          </ac:spMkLst>
        </pc:spChg>
      </pc:sldChg>
      <pc:sldChg chg="add del">
        <pc:chgData name="Bill Lord" userId="b68276031ed32d04" providerId="LiveId" clId="{4A94AD21-D36C-47B3-9749-1C305A4EDF95}" dt="2024-10-06T21:16:54.107" v="670"/>
        <pc:sldMkLst>
          <pc:docMk/>
          <pc:sldMk cId="4259411627" sldId="658"/>
        </pc:sldMkLst>
      </pc:sldChg>
      <pc:sldChg chg="add del">
        <pc:chgData name="Bill Lord" userId="b68276031ed32d04" providerId="LiveId" clId="{4A94AD21-D36C-47B3-9749-1C305A4EDF95}" dt="2024-10-06T21:16:54.107" v="670"/>
        <pc:sldMkLst>
          <pc:docMk/>
          <pc:sldMk cId="4151625305" sldId="659"/>
        </pc:sldMkLst>
      </pc:sldChg>
      <pc:sldChg chg="add del">
        <pc:chgData name="Bill Lord" userId="b68276031ed32d04" providerId="LiveId" clId="{4A94AD21-D36C-47B3-9749-1C305A4EDF95}" dt="2024-10-07T20:34:42.069" v="3347" actId="47"/>
        <pc:sldMkLst>
          <pc:docMk/>
          <pc:sldMk cId="4144241097" sldId="660"/>
        </pc:sldMkLst>
      </pc:sldChg>
      <pc:sldChg chg="add del">
        <pc:chgData name="Bill Lord" userId="b68276031ed32d04" providerId="LiveId" clId="{4A94AD21-D36C-47B3-9749-1C305A4EDF95}" dt="2024-10-07T20:34:44.119" v="3348" actId="47"/>
        <pc:sldMkLst>
          <pc:docMk/>
          <pc:sldMk cId="1547390672" sldId="661"/>
        </pc:sldMkLst>
      </pc:sldChg>
      <pc:sldChg chg="modSp add mod ord">
        <pc:chgData name="Bill Lord" userId="b68276031ed32d04" providerId="LiveId" clId="{4A94AD21-D36C-47B3-9749-1C305A4EDF95}" dt="2024-10-06T21:56:38.240" v="752" actId="20577"/>
        <pc:sldMkLst>
          <pc:docMk/>
          <pc:sldMk cId="3644669584" sldId="662"/>
        </pc:sldMkLst>
        <pc:spChg chg="mod">
          <ac:chgData name="Bill Lord" userId="b68276031ed32d04" providerId="LiveId" clId="{4A94AD21-D36C-47B3-9749-1C305A4EDF95}" dt="2024-10-06T21:56:38.240" v="752" actId="20577"/>
          <ac:spMkLst>
            <pc:docMk/>
            <pc:sldMk cId="3644669584" sldId="662"/>
            <ac:spMk id="8" creationId="{00000000-0000-0000-0000-000000000000}"/>
          </ac:spMkLst>
        </pc:spChg>
      </pc:sldChg>
      <pc:sldChg chg="add">
        <pc:chgData name="Bill Lord" userId="b68276031ed32d04" providerId="LiveId" clId="{4A94AD21-D36C-47B3-9749-1C305A4EDF95}" dt="2024-10-06T21:57:58.864" v="754"/>
        <pc:sldMkLst>
          <pc:docMk/>
          <pc:sldMk cId="4241463439" sldId="663"/>
        </pc:sldMkLst>
      </pc:sldChg>
      <pc:sldChg chg="modSp add del mod">
        <pc:chgData name="Bill Lord" userId="b68276031ed32d04" providerId="LiveId" clId="{4A94AD21-D36C-47B3-9749-1C305A4EDF95}" dt="2024-10-07T20:38:43.758" v="3358" actId="47"/>
        <pc:sldMkLst>
          <pc:docMk/>
          <pc:sldMk cId="2855013559" sldId="664"/>
        </pc:sldMkLst>
        <pc:spChg chg="mod">
          <ac:chgData name="Bill Lord" userId="b68276031ed32d04" providerId="LiveId" clId="{4A94AD21-D36C-47B3-9749-1C305A4EDF95}" dt="2024-10-07T14:44:25.046" v="1982" actId="20577"/>
          <ac:spMkLst>
            <pc:docMk/>
            <pc:sldMk cId="2855013559" sldId="664"/>
            <ac:spMk id="4" creationId="{52C20D92-5A28-71DE-4469-63F15FB652D7}"/>
          </ac:spMkLst>
        </pc:spChg>
      </pc:sldChg>
      <pc:sldChg chg="modSp add mod">
        <pc:chgData name="Bill Lord" userId="b68276031ed32d04" providerId="LiveId" clId="{4A94AD21-D36C-47B3-9749-1C305A4EDF95}" dt="2024-10-07T14:45:21.167" v="1983" actId="20577"/>
        <pc:sldMkLst>
          <pc:docMk/>
          <pc:sldMk cId="2892858896" sldId="665"/>
        </pc:sldMkLst>
        <pc:spChg chg="mod">
          <ac:chgData name="Bill Lord" userId="b68276031ed32d04" providerId="LiveId" clId="{4A94AD21-D36C-47B3-9749-1C305A4EDF95}" dt="2024-10-07T14:45:21.167" v="1983" actId="20577"/>
          <ac:spMkLst>
            <pc:docMk/>
            <pc:sldMk cId="2892858896" sldId="665"/>
            <ac:spMk id="4" creationId="{52C20D92-5A28-71DE-4469-63F15FB652D7}"/>
          </ac:spMkLst>
        </pc:spChg>
      </pc:sldChg>
      <pc:sldChg chg="add">
        <pc:chgData name="Bill Lord" userId="b68276031ed32d04" providerId="LiveId" clId="{4A94AD21-D36C-47B3-9749-1C305A4EDF95}" dt="2024-10-06T21:57:58.864" v="754"/>
        <pc:sldMkLst>
          <pc:docMk/>
          <pc:sldMk cId="572907940" sldId="666"/>
        </pc:sldMkLst>
      </pc:sldChg>
      <pc:sldChg chg="modSp add mod">
        <pc:chgData name="Bill Lord" userId="b68276031ed32d04" providerId="LiveId" clId="{4A94AD21-D36C-47B3-9749-1C305A4EDF95}" dt="2024-10-07T14:47:41.343" v="2034" actId="20577"/>
        <pc:sldMkLst>
          <pc:docMk/>
          <pc:sldMk cId="3335813700" sldId="667"/>
        </pc:sldMkLst>
        <pc:spChg chg="mod">
          <ac:chgData name="Bill Lord" userId="b68276031ed32d04" providerId="LiveId" clId="{4A94AD21-D36C-47B3-9749-1C305A4EDF95}" dt="2024-10-07T14:47:41.343" v="2034" actId="20577"/>
          <ac:spMkLst>
            <pc:docMk/>
            <pc:sldMk cId="3335813700" sldId="667"/>
            <ac:spMk id="4" creationId="{52C20D92-5A28-71DE-4469-63F15FB652D7}"/>
          </ac:spMkLst>
        </pc:spChg>
      </pc:sldChg>
      <pc:sldChg chg="modSp add mod">
        <pc:chgData name="Bill Lord" userId="b68276031ed32d04" providerId="LiveId" clId="{4A94AD21-D36C-47B3-9749-1C305A4EDF95}" dt="2024-10-07T14:48:11.486" v="2037" actId="20577"/>
        <pc:sldMkLst>
          <pc:docMk/>
          <pc:sldMk cId="2482281956" sldId="668"/>
        </pc:sldMkLst>
        <pc:spChg chg="mod">
          <ac:chgData name="Bill Lord" userId="b68276031ed32d04" providerId="LiveId" clId="{4A94AD21-D36C-47B3-9749-1C305A4EDF95}" dt="2024-10-07T14:48:11.486" v="2037" actId="20577"/>
          <ac:spMkLst>
            <pc:docMk/>
            <pc:sldMk cId="2482281956" sldId="668"/>
            <ac:spMk id="4" creationId="{52C20D92-5A28-71DE-4469-63F15FB652D7}"/>
          </ac:spMkLst>
        </pc:spChg>
      </pc:sldChg>
      <pc:sldChg chg="add del">
        <pc:chgData name="Bill Lord" userId="b68276031ed32d04" providerId="LiveId" clId="{4A94AD21-D36C-47B3-9749-1C305A4EDF95}" dt="2024-10-07T14:49:33.169" v="2038" actId="47"/>
        <pc:sldMkLst>
          <pc:docMk/>
          <pc:sldMk cId="3556051445" sldId="669"/>
        </pc:sldMkLst>
      </pc:sldChg>
      <pc:sldChg chg="add del">
        <pc:chgData name="Bill Lord" userId="b68276031ed32d04" providerId="LiveId" clId="{4A94AD21-D36C-47B3-9749-1C305A4EDF95}" dt="2024-10-07T14:49:33.705" v="2039" actId="47"/>
        <pc:sldMkLst>
          <pc:docMk/>
          <pc:sldMk cId="2965481187" sldId="670"/>
        </pc:sldMkLst>
      </pc:sldChg>
      <pc:sldChg chg="add del">
        <pc:chgData name="Bill Lord" userId="b68276031ed32d04" providerId="LiveId" clId="{4A94AD21-D36C-47B3-9749-1C305A4EDF95}" dt="2024-10-07T14:49:40.572" v="2041" actId="47"/>
        <pc:sldMkLst>
          <pc:docMk/>
          <pc:sldMk cId="4077689500" sldId="671"/>
        </pc:sldMkLst>
      </pc:sldChg>
      <pc:sldChg chg="add del">
        <pc:chgData name="Bill Lord" userId="b68276031ed32d04" providerId="LiveId" clId="{4A94AD21-D36C-47B3-9749-1C305A4EDF95}" dt="2024-10-07T14:50:04.966" v="2042" actId="47"/>
        <pc:sldMkLst>
          <pc:docMk/>
          <pc:sldMk cId="2301703776" sldId="672"/>
        </pc:sldMkLst>
      </pc:sldChg>
      <pc:sldChg chg="add del">
        <pc:chgData name="Bill Lord" userId="b68276031ed32d04" providerId="LiveId" clId="{4A94AD21-D36C-47B3-9749-1C305A4EDF95}" dt="2024-10-07T14:52:42.231" v="2049" actId="47"/>
        <pc:sldMkLst>
          <pc:docMk/>
          <pc:sldMk cId="1362401732" sldId="673"/>
        </pc:sldMkLst>
      </pc:sldChg>
      <pc:sldChg chg="add del">
        <pc:chgData name="Bill Lord" userId="b68276031ed32d04" providerId="LiveId" clId="{4A94AD21-D36C-47B3-9749-1C305A4EDF95}" dt="2024-10-07T14:53:51.524" v="2050" actId="2696"/>
        <pc:sldMkLst>
          <pc:docMk/>
          <pc:sldMk cId="2547977137" sldId="674"/>
        </pc:sldMkLst>
      </pc:sldChg>
      <pc:sldChg chg="add">
        <pc:chgData name="Bill Lord" userId="b68276031ed32d04" providerId="LiveId" clId="{4A94AD21-D36C-47B3-9749-1C305A4EDF95}" dt="2024-10-06T21:57:58.864" v="754"/>
        <pc:sldMkLst>
          <pc:docMk/>
          <pc:sldMk cId="1997708215" sldId="675"/>
        </pc:sldMkLst>
      </pc:sldChg>
      <pc:sldChg chg="add">
        <pc:chgData name="Bill Lord" userId="b68276031ed32d04" providerId="LiveId" clId="{4A94AD21-D36C-47B3-9749-1C305A4EDF95}" dt="2024-10-06T21:58:39.422" v="755"/>
        <pc:sldMkLst>
          <pc:docMk/>
          <pc:sldMk cId="3373154703" sldId="676"/>
        </pc:sldMkLst>
      </pc:sldChg>
      <pc:sldChg chg="add">
        <pc:chgData name="Bill Lord" userId="b68276031ed32d04" providerId="LiveId" clId="{4A94AD21-D36C-47B3-9749-1C305A4EDF95}" dt="2024-10-06T21:58:39.422" v="755"/>
        <pc:sldMkLst>
          <pc:docMk/>
          <pc:sldMk cId="4008994394" sldId="677"/>
        </pc:sldMkLst>
      </pc:sldChg>
      <pc:sldChg chg="add mod modShow">
        <pc:chgData name="Bill Lord" userId="b68276031ed32d04" providerId="LiveId" clId="{4A94AD21-D36C-47B3-9749-1C305A4EDF95}" dt="2024-10-07T20:55:41.988" v="3366" actId="729"/>
        <pc:sldMkLst>
          <pc:docMk/>
          <pc:sldMk cId="1794453165" sldId="678"/>
        </pc:sldMkLst>
      </pc:sldChg>
      <pc:sldChg chg="addSp delSp modSp add del mod">
        <pc:chgData name="Bill Lord" userId="b68276031ed32d04" providerId="LiveId" clId="{4A94AD21-D36C-47B3-9749-1C305A4EDF95}" dt="2024-10-07T13:46:50.444" v="1374" actId="1036"/>
        <pc:sldMkLst>
          <pc:docMk/>
          <pc:sldMk cId="1268731848" sldId="679"/>
        </pc:sldMkLst>
        <pc:spChg chg="mod">
          <ac:chgData name="Bill Lord" userId="b68276031ed32d04" providerId="LiveId" clId="{4A94AD21-D36C-47B3-9749-1C305A4EDF95}" dt="2024-10-07T01:03:29.123" v="777" actId="20577"/>
          <ac:spMkLst>
            <pc:docMk/>
            <pc:sldMk cId="1268731848" sldId="679"/>
            <ac:spMk id="2" creationId="{00000000-0000-0000-0000-000000000000}"/>
          </ac:spMkLst>
        </pc:spChg>
        <pc:spChg chg="add mod">
          <ac:chgData name="Bill Lord" userId="b68276031ed32d04" providerId="LiveId" clId="{4A94AD21-D36C-47B3-9749-1C305A4EDF95}" dt="2024-10-07T13:23:09.399" v="982"/>
          <ac:spMkLst>
            <pc:docMk/>
            <pc:sldMk cId="1268731848" sldId="679"/>
            <ac:spMk id="8" creationId="{AD9E406E-0357-59D2-A3A2-C8A6DF09C9D2}"/>
          </ac:spMkLst>
        </pc:spChg>
        <pc:spChg chg="add mod">
          <ac:chgData name="Bill Lord" userId="b68276031ed32d04" providerId="LiveId" clId="{4A94AD21-D36C-47B3-9749-1C305A4EDF95}" dt="2024-10-07T13:23:09.399" v="982"/>
          <ac:spMkLst>
            <pc:docMk/>
            <pc:sldMk cId="1268731848" sldId="679"/>
            <ac:spMk id="9" creationId="{DF890CB7-39AB-846D-DFEB-02957AAF8559}"/>
          </ac:spMkLst>
        </pc:spChg>
        <pc:spChg chg="add mod">
          <ac:chgData name="Bill Lord" userId="b68276031ed32d04" providerId="LiveId" clId="{4A94AD21-D36C-47B3-9749-1C305A4EDF95}" dt="2024-10-07T13:23:09.399" v="982"/>
          <ac:spMkLst>
            <pc:docMk/>
            <pc:sldMk cId="1268731848" sldId="679"/>
            <ac:spMk id="10" creationId="{40B224ED-01A8-FD46-7D23-8620E06164EC}"/>
          </ac:spMkLst>
        </pc:spChg>
        <pc:spChg chg="add mod">
          <ac:chgData name="Bill Lord" userId="b68276031ed32d04" providerId="LiveId" clId="{4A94AD21-D36C-47B3-9749-1C305A4EDF95}" dt="2024-10-07T13:23:09.399" v="982"/>
          <ac:spMkLst>
            <pc:docMk/>
            <pc:sldMk cId="1268731848" sldId="679"/>
            <ac:spMk id="11" creationId="{FD48A0C6-9C6D-A1AD-D771-348131D3627F}"/>
          </ac:spMkLst>
        </pc:spChg>
        <pc:spChg chg="add mod">
          <ac:chgData name="Bill Lord" userId="b68276031ed32d04" providerId="LiveId" clId="{4A94AD21-D36C-47B3-9749-1C305A4EDF95}" dt="2024-10-07T13:23:09.399" v="982"/>
          <ac:spMkLst>
            <pc:docMk/>
            <pc:sldMk cId="1268731848" sldId="679"/>
            <ac:spMk id="12" creationId="{2180D8E1-1CEA-A82A-F653-B15C9D48ECA1}"/>
          </ac:spMkLst>
        </pc:spChg>
        <pc:spChg chg="add mod">
          <ac:chgData name="Bill Lord" userId="b68276031ed32d04" providerId="LiveId" clId="{4A94AD21-D36C-47B3-9749-1C305A4EDF95}" dt="2024-10-07T13:29:13.559" v="1220" actId="1076"/>
          <ac:spMkLst>
            <pc:docMk/>
            <pc:sldMk cId="1268731848" sldId="679"/>
            <ac:spMk id="13" creationId="{AD385FE0-B5A9-F70B-F7A5-F1386903A9F2}"/>
          </ac:spMkLst>
        </pc:spChg>
        <pc:spChg chg="add mod">
          <ac:chgData name="Bill Lord" userId="b68276031ed32d04" providerId="LiveId" clId="{4A94AD21-D36C-47B3-9749-1C305A4EDF95}" dt="2024-10-07T13:29:13.559" v="1220" actId="1076"/>
          <ac:spMkLst>
            <pc:docMk/>
            <pc:sldMk cId="1268731848" sldId="679"/>
            <ac:spMk id="14" creationId="{E8C6E988-B138-7AA0-EC8C-96E28D1782E1}"/>
          </ac:spMkLst>
        </pc:spChg>
        <pc:spChg chg="add mod">
          <ac:chgData name="Bill Lord" userId="b68276031ed32d04" providerId="LiveId" clId="{4A94AD21-D36C-47B3-9749-1C305A4EDF95}" dt="2024-10-07T13:28:43.423" v="1217" actId="1076"/>
          <ac:spMkLst>
            <pc:docMk/>
            <pc:sldMk cId="1268731848" sldId="679"/>
            <ac:spMk id="15" creationId="{0718689A-775B-7A8C-4A92-E9DC54B9387F}"/>
          </ac:spMkLst>
        </pc:spChg>
        <pc:spChg chg="add mod">
          <ac:chgData name="Bill Lord" userId="b68276031ed32d04" providerId="LiveId" clId="{4A94AD21-D36C-47B3-9749-1C305A4EDF95}" dt="2024-10-07T13:29:13.559" v="1220" actId="1076"/>
          <ac:spMkLst>
            <pc:docMk/>
            <pc:sldMk cId="1268731848" sldId="679"/>
            <ac:spMk id="16" creationId="{5266E997-A930-1DFE-4604-96DCBEC4F0DC}"/>
          </ac:spMkLst>
        </pc:spChg>
        <pc:spChg chg="add del mod">
          <ac:chgData name="Bill Lord" userId="b68276031ed32d04" providerId="LiveId" clId="{4A94AD21-D36C-47B3-9749-1C305A4EDF95}" dt="2024-10-07T13:24:34.078" v="1198" actId="478"/>
          <ac:spMkLst>
            <pc:docMk/>
            <pc:sldMk cId="1268731848" sldId="679"/>
            <ac:spMk id="17" creationId="{B649E4E4-FA5F-617B-719A-60E2C516EAC7}"/>
          </ac:spMkLst>
        </pc:spChg>
        <pc:spChg chg="add mod">
          <ac:chgData name="Bill Lord" userId="b68276031ed32d04" providerId="LiveId" clId="{4A94AD21-D36C-47B3-9749-1C305A4EDF95}" dt="2024-10-07T13:28:43.423" v="1217" actId="1076"/>
          <ac:spMkLst>
            <pc:docMk/>
            <pc:sldMk cId="1268731848" sldId="679"/>
            <ac:spMk id="18" creationId="{F8FCE32E-9CE3-09C9-8C72-D4BCEB436E44}"/>
          </ac:spMkLst>
        </pc:spChg>
        <pc:spChg chg="add mod">
          <ac:chgData name="Bill Lord" userId="b68276031ed32d04" providerId="LiveId" clId="{4A94AD21-D36C-47B3-9749-1C305A4EDF95}" dt="2024-10-07T13:28:43.423" v="1217" actId="1076"/>
          <ac:spMkLst>
            <pc:docMk/>
            <pc:sldMk cId="1268731848" sldId="679"/>
            <ac:spMk id="19" creationId="{F1F74263-56FF-6FB3-A229-AA4A8111FFAB}"/>
          </ac:spMkLst>
        </pc:spChg>
        <pc:spChg chg="add mod">
          <ac:chgData name="Bill Lord" userId="b68276031ed32d04" providerId="LiveId" clId="{4A94AD21-D36C-47B3-9749-1C305A4EDF95}" dt="2024-10-07T13:28:43.423" v="1217" actId="1076"/>
          <ac:spMkLst>
            <pc:docMk/>
            <pc:sldMk cId="1268731848" sldId="679"/>
            <ac:spMk id="20" creationId="{7F1C4B7A-F630-13B9-B598-BD5458915D4B}"/>
          </ac:spMkLst>
        </pc:spChg>
        <pc:spChg chg="add mod">
          <ac:chgData name="Bill Lord" userId="b68276031ed32d04" providerId="LiveId" clId="{4A94AD21-D36C-47B3-9749-1C305A4EDF95}" dt="2024-10-07T13:34:54.009" v="1280" actId="164"/>
          <ac:spMkLst>
            <pc:docMk/>
            <pc:sldMk cId="1268731848" sldId="679"/>
            <ac:spMk id="22" creationId="{DE4F7492-A009-8A59-DD1E-3A08825E0150}"/>
          </ac:spMkLst>
        </pc:spChg>
        <pc:spChg chg="add mod">
          <ac:chgData name="Bill Lord" userId="b68276031ed32d04" providerId="LiveId" clId="{4A94AD21-D36C-47B3-9749-1C305A4EDF95}" dt="2024-10-07T13:34:54.009" v="1280" actId="164"/>
          <ac:spMkLst>
            <pc:docMk/>
            <pc:sldMk cId="1268731848" sldId="679"/>
            <ac:spMk id="23" creationId="{AF8B9BD4-D271-26AF-B08E-BC3AF8C93D2E}"/>
          </ac:spMkLst>
        </pc:spChg>
        <pc:spChg chg="add mod">
          <ac:chgData name="Bill Lord" userId="b68276031ed32d04" providerId="LiveId" clId="{4A94AD21-D36C-47B3-9749-1C305A4EDF95}" dt="2024-10-07T13:34:54.009" v="1280" actId="164"/>
          <ac:spMkLst>
            <pc:docMk/>
            <pc:sldMk cId="1268731848" sldId="679"/>
            <ac:spMk id="24" creationId="{3704ACB8-AAD5-83B7-3FAE-DFD93C70AF51}"/>
          </ac:spMkLst>
        </pc:spChg>
        <pc:spChg chg="add mod">
          <ac:chgData name="Bill Lord" userId="b68276031ed32d04" providerId="LiveId" clId="{4A94AD21-D36C-47B3-9749-1C305A4EDF95}" dt="2024-10-07T13:32:06.884" v="1266" actId="1076"/>
          <ac:spMkLst>
            <pc:docMk/>
            <pc:sldMk cId="1268731848" sldId="679"/>
            <ac:spMk id="25" creationId="{2B51BECF-9ACE-D6AB-2958-B51AFA4E4D52}"/>
          </ac:spMkLst>
        </pc:spChg>
        <pc:spChg chg="add mod">
          <ac:chgData name="Bill Lord" userId="b68276031ed32d04" providerId="LiveId" clId="{4A94AD21-D36C-47B3-9749-1C305A4EDF95}" dt="2024-10-07T13:33:24.624" v="1277" actId="20577"/>
          <ac:spMkLst>
            <pc:docMk/>
            <pc:sldMk cId="1268731848" sldId="679"/>
            <ac:spMk id="26" creationId="{314CF159-6F85-1C7F-48FE-9C78D12FDFA7}"/>
          </ac:spMkLst>
        </pc:spChg>
        <pc:spChg chg="add mod">
          <ac:chgData name="Bill Lord" userId="b68276031ed32d04" providerId="LiveId" clId="{4A94AD21-D36C-47B3-9749-1C305A4EDF95}" dt="2024-10-07T13:36:07.353" v="1298" actId="5793"/>
          <ac:spMkLst>
            <pc:docMk/>
            <pc:sldMk cId="1268731848" sldId="679"/>
            <ac:spMk id="28" creationId="{0092F928-EE93-D94C-A482-83E57E9B9C8B}"/>
          </ac:spMkLst>
        </pc:spChg>
        <pc:spChg chg="add mod">
          <ac:chgData name="Bill Lord" userId="b68276031ed32d04" providerId="LiveId" clId="{4A94AD21-D36C-47B3-9749-1C305A4EDF95}" dt="2024-10-07T13:36:30.058" v="1302" actId="20577"/>
          <ac:spMkLst>
            <pc:docMk/>
            <pc:sldMk cId="1268731848" sldId="679"/>
            <ac:spMk id="29" creationId="{F4E80B3B-5718-165D-B04F-16CCE1E5646C}"/>
          </ac:spMkLst>
        </pc:spChg>
        <pc:spChg chg="add mod">
          <ac:chgData name="Bill Lord" userId="b68276031ed32d04" providerId="LiveId" clId="{4A94AD21-D36C-47B3-9749-1C305A4EDF95}" dt="2024-10-07T13:37:41.176" v="1325" actId="1076"/>
          <ac:spMkLst>
            <pc:docMk/>
            <pc:sldMk cId="1268731848" sldId="679"/>
            <ac:spMk id="30" creationId="{68C282B9-A878-F8A2-A8A9-C96ED38D5FE6}"/>
          </ac:spMkLst>
        </pc:spChg>
        <pc:spChg chg="add mod">
          <ac:chgData name="Bill Lord" userId="b68276031ed32d04" providerId="LiveId" clId="{4A94AD21-D36C-47B3-9749-1C305A4EDF95}" dt="2024-10-07T13:37:57.431" v="1333" actId="20577"/>
          <ac:spMkLst>
            <pc:docMk/>
            <pc:sldMk cId="1268731848" sldId="679"/>
            <ac:spMk id="31" creationId="{F4CF109D-8B08-8A16-4574-9F033ABD26AA}"/>
          </ac:spMkLst>
        </pc:spChg>
        <pc:grpChg chg="add mod">
          <ac:chgData name="Bill Lord" userId="b68276031ed32d04" providerId="LiveId" clId="{4A94AD21-D36C-47B3-9749-1C305A4EDF95}" dt="2024-10-07T13:34:59.538" v="1281" actId="1076"/>
          <ac:grpSpMkLst>
            <pc:docMk/>
            <pc:sldMk cId="1268731848" sldId="679"/>
            <ac:grpSpMk id="27" creationId="{B3A73C9F-92DD-1DCA-BDC6-95CED75DC08C}"/>
          </ac:grpSpMkLst>
        </pc:grpChg>
        <pc:picChg chg="add del mod">
          <ac:chgData name="Bill Lord" userId="b68276031ed32d04" providerId="LiveId" clId="{4A94AD21-D36C-47B3-9749-1C305A4EDF95}" dt="2024-10-07T02:04:57.121" v="808" actId="21"/>
          <ac:picMkLst>
            <pc:docMk/>
            <pc:sldMk cId="1268731848" sldId="679"/>
            <ac:picMk id="5" creationId="{91D56E9E-68C3-B4BD-750E-216F399BB5A6}"/>
          </ac:picMkLst>
        </pc:picChg>
        <pc:picChg chg="add mod">
          <ac:chgData name="Bill Lord" userId="b68276031ed32d04" providerId="LiveId" clId="{4A94AD21-D36C-47B3-9749-1C305A4EDF95}" dt="2024-10-07T13:23:16.915" v="984" actId="1076"/>
          <ac:picMkLst>
            <pc:docMk/>
            <pc:sldMk cId="1268731848" sldId="679"/>
            <ac:picMk id="6" creationId="{C3C70689-862A-464B-D142-90547101B2B1}"/>
          </ac:picMkLst>
        </pc:picChg>
        <pc:picChg chg="add mod">
          <ac:chgData name="Bill Lord" userId="b68276031ed32d04" providerId="LiveId" clId="{4A94AD21-D36C-47B3-9749-1C305A4EDF95}" dt="2024-10-07T13:28:43.423" v="1217" actId="1076"/>
          <ac:picMkLst>
            <pc:docMk/>
            <pc:sldMk cId="1268731848" sldId="679"/>
            <ac:picMk id="7" creationId="{DDBD97D3-0A0E-0C94-2F48-AE75F34AA33C}"/>
          </ac:picMkLst>
        </pc:picChg>
        <pc:picChg chg="add mod">
          <ac:chgData name="Bill Lord" userId="b68276031ed32d04" providerId="LiveId" clId="{4A94AD21-D36C-47B3-9749-1C305A4EDF95}" dt="2024-10-07T13:34:54.009" v="1280" actId="164"/>
          <ac:picMkLst>
            <pc:docMk/>
            <pc:sldMk cId="1268731848" sldId="679"/>
            <ac:picMk id="21" creationId="{7DBEC6F7-1C9E-DB13-13CB-2F718110DBBE}"/>
          </ac:picMkLst>
        </pc:picChg>
        <pc:cxnChg chg="add mod">
          <ac:chgData name="Bill Lord" userId="b68276031ed32d04" providerId="LiveId" clId="{4A94AD21-D36C-47B3-9749-1C305A4EDF95}" dt="2024-10-07T13:46:50.444" v="1374" actId="1036"/>
          <ac:cxnSpMkLst>
            <pc:docMk/>
            <pc:sldMk cId="1268731848" sldId="679"/>
            <ac:cxnSpMk id="33" creationId="{FCC6BB14-B863-880E-F4F7-86D0D7554A72}"/>
          </ac:cxnSpMkLst>
        </pc:cxnChg>
      </pc:sldChg>
      <pc:sldChg chg="add del">
        <pc:chgData name="Bill Lord" userId="b68276031ed32d04" providerId="LiveId" clId="{4A94AD21-D36C-47B3-9749-1C305A4EDF95}" dt="2024-10-07T00:55:10.961" v="758"/>
        <pc:sldMkLst>
          <pc:docMk/>
          <pc:sldMk cId="2320756380" sldId="680"/>
        </pc:sldMkLst>
      </pc:sldChg>
      <pc:sldChg chg="addSp delSp modSp add mod">
        <pc:chgData name="Bill Lord" userId="b68276031ed32d04" providerId="LiveId" clId="{4A94AD21-D36C-47B3-9749-1C305A4EDF95}" dt="2024-10-07T13:39:34.459" v="1335" actId="478"/>
        <pc:sldMkLst>
          <pc:docMk/>
          <pc:sldMk cId="3651689606" sldId="681"/>
        </pc:sldMkLst>
        <pc:spChg chg="mod">
          <ac:chgData name="Bill Lord" userId="b68276031ed32d04" providerId="LiveId" clId="{4A94AD21-D36C-47B3-9749-1C305A4EDF95}" dt="2024-10-07T01:03:44.210" v="794" actId="20577"/>
          <ac:spMkLst>
            <pc:docMk/>
            <pc:sldMk cId="3651689606" sldId="681"/>
            <ac:spMk id="2" creationId="{00000000-0000-0000-0000-000000000000}"/>
          </ac:spMkLst>
        </pc:spChg>
        <pc:picChg chg="add del mod">
          <ac:chgData name="Bill Lord" userId="b68276031ed32d04" providerId="LiveId" clId="{4A94AD21-D36C-47B3-9749-1C305A4EDF95}" dt="2024-10-07T13:39:34.459" v="1335" actId="478"/>
          <ac:picMkLst>
            <pc:docMk/>
            <pc:sldMk cId="3651689606" sldId="681"/>
            <ac:picMk id="5" creationId="{91D56E9E-68C3-B4BD-750E-216F399BB5A6}"/>
          </ac:picMkLst>
        </pc:picChg>
      </pc:sldChg>
      <pc:sldChg chg="addSp modSp add mod">
        <pc:chgData name="Bill Lord" userId="b68276031ed32d04" providerId="LiveId" clId="{4A94AD21-D36C-47B3-9749-1C305A4EDF95}" dt="2024-10-07T12:58:29.945" v="950" actId="20577"/>
        <pc:sldMkLst>
          <pc:docMk/>
          <pc:sldMk cId="2352786845" sldId="682"/>
        </pc:sldMkLst>
        <pc:spChg chg="add mod">
          <ac:chgData name="Bill Lord" userId="b68276031ed32d04" providerId="LiveId" clId="{4A94AD21-D36C-47B3-9749-1C305A4EDF95}" dt="2024-10-07T12:58:29.945" v="950" actId="20577"/>
          <ac:spMkLst>
            <pc:docMk/>
            <pc:sldMk cId="2352786845" sldId="682"/>
            <ac:spMk id="4" creationId="{264F654E-1CBC-AD25-B39F-042AF7BB691F}"/>
          </ac:spMkLst>
        </pc:spChg>
      </pc:sldChg>
      <pc:sldChg chg="add del">
        <pc:chgData name="Bill Lord" userId="b68276031ed32d04" providerId="LiveId" clId="{4A94AD21-D36C-47B3-9749-1C305A4EDF95}" dt="2024-10-07T01:11:55.960" v="796" actId="47"/>
        <pc:sldMkLst>
          <pc:docMk/>
          <pc:sldMk cId="66974271" sldId="683"/>
        </pc:sldMkLst>
      </pc:sldChg>
      <pc:sldChg chg="delSp modSp add mod">
        <pc:chgData name="Bill Lord" userId="b68276031ed32d04" providerId="LiveId" clId="{4A94AD21-D36C-47B3-9749-1C305A4EDF95}" dt="2024-10-07T13:43:52.021" v="1357" actId="478"/>
        <pc:sldMkLst>
          <pc:docMk/>
          <pc:sldMk cId="1018536067" sldId="684"/>
        </pc:sldMkLst>
        <pc:spChg chg="mod">
          <ac:chgData name="Bill Lord" userId="b68276031ed32d04" providerId="LiveId" clId="{4A94AD21-D36C-47B3-9749-1C305A4EDF95}" dt="2024-10-07T13:42:58.404" v="1344" actId="478"/>
          <ac:spMkLst>
            <pc:docMk/>
            <pc:sldMk cId="1018536067" sldId="684"/>
            <ac:spMk id="8" creationId="{086E12AC-A203-EF69-227A-C0D0A2E75422}"/>
          </ac:spMkLst>
        </pc:spChg>
        <pc:grpChg chg="del mod">
          <ac:chgData name="Bill Lord" userId="b68276031ed32d04" providerId="LiveId" clId="{4A94AD21-D36C-47B3-9749-1C305A4EDF95}" dt="2024-10-07T13:42:51.354" v="1343" actId="478"/>
          <ac:grpSpMkLst>
            <pc:docMk/>
            <pc:sldMk cId="1018536067" sldId="684"/>
            <ac:grpSpMk id="9" creationId="{A20DA2CF-1DA8-818C-09CD-6D83E6710B47}"/>
          </ac:grpSpMkLst>
        </pc:grpChg>
        <pc:grpChg chg="del mod">
          <ac:chgData name="Bill Lord" userId="b68276031ed32d04" providerId="LiveId" clId="{4A94AD21-D36C-47B3-9749-1C305A4EDF95}" dt="2024-10-07T13:42:58.404" v="1344" actId="478"/>
          <ac:grpSpMkLst>
            <pc:docMk/>
            <pc:sldMk cId="1018536067" sldId="684"/>
            <ac:grpSpMk id="15" creationId="{DF9F688E-6732-2BB6-093B-69C0F33087E8}"/>
          </ac:grpSpMkLst>
        </pc:grpChg>
        <pc:picChg chg="del">
          <ac:chgData name="Bill Lord" userId="b68276031ed32d04" providerId="LiveId" clId="{4A94AD21-D36C-47B3-9749-1C305A4EDF95}" dt="2024-10-07T13:42:51.354" v="1343" actId="478"/>
          <ac:picMkLst>
            <pc:docMk/>
            <pc:sldMk cId="1018536067" sldId="684"/>
            <ac:picMk id="4" creationId="{3F61C2E5-4785-2BCB-0D89-D0582CF52A4B}"/>
          </ac:picMkLst>
        </pc:picChg>
        <pc:picChg chg="del mod">
          <ac:chgData name="Bill Lord" userId="b68276031ed32d04" providerId="LiveId" clId="{4A94AD21-D36C-47B3-9749-1C305A4EDF95}" dt="2024-10-07T13:42:58.404" v="1344" actId="478"/>
          <ac:picMkLst>
            <pc:docMk/>
            <pc:sldMk cId="1018536067" sldId="684"/>
            <ac:picMk id="11" creationId="{C5FF31F8-99D6-FC29-17A8-9D6602648D98}"/>
          </ac:picMkLst>
        </pc:picChg>
        <pc:cxnChg chg="del">
          <ac:chgData name="Bill Lord" userId="b68276031ed32d04" providerId="LiveId" clId="{4A94AD21-D36C-47B3-9749-1C305A4EDF95}" dt="2024-10-07T13:43:52.021" v="1357" actId="478"/>
          <ac:cxnSpMkLst>
            <pc:docMk/>
            <pc:sldMk cId="1018536067" sldId="684"/>
            <ac:cxnSpMk id="14" creationId="{494FF663-B951-67BD-6F29-DA9E35A677B5}"/>
          </ac:cxnSpMkLst>
        </pc:cxnChg>
      </pc:sldChg>
      <pc:sldChg chg="delSp add mod">
        <pc:chgData name="Bill Lord" userId="b68276031ed32d04" providerId="LiveId" clId="{4A94AD21-D36C-47B3-9749-1C305A4EDF95}" dt="2024-10-07T13:43:46.324" v="1355" actId="478"/>
        <pc:sldMkLst>
          <pc:docMk/>
          <pc:sldMk cId="70605685" sldId="685"/>
        </pc:sldMkLst>
        <pc:grpChg chg="del">
          <ac:chgData name="Bill Lord" userId="b68276031ed32d04" providerId="LiveId" clId="{4A94AD21-D36C-47B3-9749-1C305A4EDF95}" dt="2024-10-07T13:43:12.289" v="1346" actId="478"/>
          <ac:grpSpMkLst>
            <pc:docMk/>
            <pc:sldMk cId="70605685" sldId="685"/>
            <ac:grpSpMk id="15" creationId="{DF9F688E-6732-2BB6-093B-69C0F33087E8}"/>
          </ac:grpSpMkLst>
        </pc:grpChg>
        <pc:cxnChg chg="del">
          <ac:chgData name="Bill Lord" userId="b68276031ed32d04" providerId="LiveId" clId="{4A94AD21-D36C-47B3-9749-1C305A4EDF95}" dt="2024-10-07T13:43:46.324" v="1355" actId="478"/>
          <ac:cxnSpMkLst>
            <pc:docMk/>
            <pc:sldMk cId="70605685" sldId="685"/>
            <ac:cxnSpMk id="14" creationId="{494FF663-B951-67BD-6F29-DA9E35A677B5}"/>
          </ac:cxnSpMkLst>
        </pc:cxnChg>
      </pc:sldChg>
      <pc:sldChg chg="delSp add mod">
        <pc:chgData name="Bill Lord" userId="b68276031ed32d04" providerId="LiveId" clId="{4A94AD21-D36C-47B3-9749-1C305A4EDF95}" dt="2024-10-07T13:43:43.319" v="1354" actId="478"/>
        <pc:sldMkLst>
          <pc:docMk/>
          <pc:sldMk cId="923223596" sldId="686"/>
        </pc:sldMkLst>
        <pc:grpChg chg="del">
          <ac:chgData name="Bill Lord" userId="b68276031ed32d04" providerId="LiveId" clId="{4A94AD21-D36C-47B3-9749-1C305A4EDF95}" dt="2024-10-07T13:43:16.584" v="1347" actId="478"/>
          <ac:grpSpMkLst>
            <pc:docMk/>
            <pc:sldMk cId="923223596" sldId="686"/>
            <ac:grpSpMk id="15" creationId="{DF9F688E-6732-2BB6-093B-69C0F33087E8}"/>
          </ac:grpSpMkLst>
        </pc:grpChg>
        <pc:cxnChg chg="del">
          <ac:chgData name="Bill Lord" userId="b68276031ed32d04" providerId="LiveId" clId="{4A94AD21-D36C-47B3-9749-1C305A4EDF95}" dt="2024-10-07T13:43:43.319" v="1354" actId="478"/>
          <ac:cxnSpMkLst>
            <pc:docMk/>
            <pc:sldMk cId="923223596" sldId="686"/>
            <ac:cxnSpMk id="14" creationId="{494FF663-B951-67BD-6F29-DA9E35A677B5}"/>
          </ac:cxnSpMkLst>
        </pc:cxnChg>
      </pc:sldChg>
      <pc:sldChg chg="delSp add mod">
        <pc:chgData name="Bill Lord" userId="b68276031ed32d04" providerId="LiveId" clId="{4A94AD21-D36C-47B3-9749-1C305A4EDF95}" dt="2024-10-07T13:43:39.694" v="1353" actId="478"/>
        <pc:sldMkLst>
          <pc:docMk/>
          <pc:sldMk cId="1308823049" sldId="687"/>
        </pc:sldMkLst>
        <pc:grpChg chg="del">
          <ac:chgData name="Bill Lord" userId="b68276031ed32d04" providerId="LiveId" clId="{4A94AD21-D36C-47B3-9749-1C305A4EDF95}" dt="2024-10-07T13:43:20.404" v="1348" actId="478"/>
          <ac:grpSpMkLst>
            <pc:docMk/>
            <pc:sldMk cId="1308823049" sldId="687"/>
            <ac:grpSpMk id="15" creationId="{DF9F688E-6732-2BB6-093B-69C0F33087E8}"/>
          </ac:grpSpMkLst>
        </pc:grpChg>
        <pc:cxnChg chg="del">
          <ac:chgData name="Bill Lord" userId="b68276031ed32d04" providerId="LiveId" clId="{4A94AD21-D36C-47B3-9749-1C305A4EDF95}" dt="2024-10-07T13:43:39.694" v="1353" actId="478"/>
          <ac:cxnSpMkLst>
            <pc:docMk/>
            <pc:sldMk cId="1308823049" sldId="687"/>
            <ac:cxnSpMk id="14" creationId="{494FF663-B951-67BD-6F29-DA9E35A677B5}"/>
          </ac:cxnSpMkLst>
        </pc:cxnChg>
      </pc:sldChg>
      <pc:sldChg chg="delSp add mod">
        <pc:chgData name="Bill Lord" userId="b68276031ed32d04" providerId="LiveId" clId="{4A94AD21-D36C-47B3-9749-1C305A4EDF95}" dt="2024-10-07T13:43:36.314" v="1352" actId="478"/>
        <pc:sldMkLst>
          <pc:docMk/>
          <pc:sldMk cId="2872372521" sldId="688"/>
        </pc:sldMkLst>
        <pc:grpChg chg="del">
          <ac:chgData name="Bill Lord" userId="b68276031ed32d04" providerId="LiveId" clId="{4A94AD21-D36C-47B3-9749-1C305A4EDF95}" dt="2024-10-07T13:43:23.030" v="1349" actId="478"/>
          <ac:grpSpMkLst>
            <pc:docMk/>
            <pc:sldMk cId="2872372521" sldId="688"/>
            <ac:grpSpMk id="15" creationId="{DF9F688E-6732-2BB6-093B-69C0F33087E8}"/>
          </ac:grpSpMkLst>
        </pc:grpChg>
        <pc:cxnChg chg="del">
          <ac:chgData name="Bill Lord" userId="b68276031ed32d04" providerId="LiveId" clId="{4A94AD21-D36C-47B3-9749-1C305A4EDF95}" dt="2024-10-07T13:43:36.314" v="1352" actId="478"/>
          <ac:cxnSpMkLst>
            <pc:docMk/>
            <pc:sldMk cId="2872372521" sldId="688"/>
            <ac:cxnSpMk id="14" creationId="{494FF663-B951-67BD-6F29-DA9E35A677B5}"/>
          </ac:cxnSpMkLst>
        </pc:cxnChg>
      </pc:sldChg>
      <pc:sldChg chg="delSp add del mod">
        <pc:chgData name="Bill Lord" userId="b68276031ed32d04" providerId="LiveId" clId="{4A94AD21-D36C-47B3-9749-1C305A4EDF95}" dt="2024-10-07T13:57:57.391" v="1517" actId="47"/>
        <pc:sldMkLst>
          <pc:docMk/>
          <pc:sldMk cId="280037506" sldId="689"/>
        </pc:sldMkLst>
        <pc:grpChg chg="del">
          <ac:chgData name="Bill Lord" userId="b68276031ed32d04" providerId="LiveId" clId="{4A94AD21-D36C-47B3-9749-1C305A4EDF95}" dt="2024-10-07T13:43:29.164" v="1350" actId="478"/>
          <ac:grpSpMkLst>
            <pc:docMk/>
            <pc:sldMk cId="280037506" sldId="689"/>
            <ac:grpSpMk id="15" creationId="{DF9F688E-6732-2BB6-093B-69C0F33087E8}"/>
          </ac:grpSpMkLst>
        </pc:grpChg>
        <pc:cxnChg chg="del">
          <ac:chgData name="Bill Lord" userId="b68276031ed32d04" providerId="LiveId" clId="{4A94AD21-D36C-47B3-9749-1C305A4EDF95}" dt="2024-10-07T13:43:33.168" v="1351" actId="478"/>
          <ac:cxnSpMkLst>
            <pc:docMk/>
            <pc:sldMk cId="280037506" sldId="689"/>
            <ac:cxnSpMk id="14" creationId="{494FF663-B951-67BD-6F29-DA9E35A677B5}"/>
          </ac:cxnSpMkLst>
        </pc:cxnChg>
      </pc:sldChg>
      <pc:sldChg chg="delSp add del mod">
        <pc:chgData name="Bill Lord" userId="b68276031ed32d04" providerId="LiveId" clId="{4A94AD21-D36C-47B3-9749-1C305A4EDF95}" dt="2024-10-07T13:58:24.740" v="1518" actId="47"/>
        <pc:sldMkLst>
          <pc:docMk/>
          <pc:sldMk cId="1313747350" sldId="690"/>
        </pc:sldMkLst>
        <pc:grpChg chg="del">
          <ac:chgData name="Bill Lord" userId="b68276031ed32d04" providerId="LiveId" clId="{4A94AD21-D36C-47B3-9749-1C305A4EDF95}" dt="2024-10-07T13:44:10.670" v="1359" actId="478"/>
          <ac:grpSpMkLst>
            <pc:docMk/>
            <pc:sldMk cId="1313747350" sldId="690"/>
            <ac:grpSpMk id="15" creationId="{DF9F688E-6732-2BB6-093B-69C0F33087E8}"/>
          </ac:grpSpMkLst>
        </pc:grpChg>
        <pc:cxnChg chg="del">
          <ac:chgData name="Bill Lord" userId="b68276031ed32d04" providerId="LiveId" clId="{4A94AD21-D36C-47B3-9749-1C305A4EDF95}" dt="2024-10-07T13:44:03.778" v="1358" actId="478"/>
          <ac:cxnSpMkLst>
            <pc:docMk/>
            <pc:sldMk cId="1313747350" sldId="690"/>
            <ac:cxnSpMk id="14" creationId="{494FF663-B951-67BD-6F29-DA9E35A677B5}"/>
          </ac:cxnSpMkLst>
        </pc:cxnChg>
      </pc:sldChg>
      <pc:sldChg chg="delSp add mod">
        <pc:chgData name="Bill Lord" userId="b68276031ed32d04" providerId="LiveId" clId="{4A94AD21-D36C-47B3-9749-1C305A4EDF95}" dt="2024-10-07T13:44:28.948" v="1361" actId="478"/>
        <pc:sldMkLst>
          <pc:docMk/>
          <pc:sldMk cId="2011497714" sldId="691"/>
        </pc:sldMkLst>
        <pc:grpChg chg="del">
          <ac:chgData name="Bill Lord" userId="b68276031ed32d04" providerId="LiveId" clId="{4A94AD21-D36C-47B3-9749-1C305A4EDF95}" dt="2024-10-07T13:44:28.948" v="1361" actId="478"/>
          <ac:grpSpMkLst>
            <pc:docMk/>
            <pc:sldMk cId="2011497714" sldId="691"/>
            <ac:grpSpMk id="15" creationId="{DF9F688E-6732-2BB6-093B-69C0F33087E8}"/>
          </ac:grpSpMkLst>
        </pc:grpChg>
        <pc:cxnChg chg="del">
          <ac:chgData name="Bill Lord" userId="b68276031ed32d04" providerId="LiveId" clId="{4A94AD21-D36C-47B3-9749-1C305A4EDF95}" dt="2024-10-07T13:44:26.280" v="1360" actId="478"/>
          <ac:cxnSpMkLst>
            <pc:docMk/>
            <pc:sldMk cId="2011497714" sldId="691"/>
            <ac:cxnSpMk id="14" creationId="{494FF663-B951-67BD-6F29-DA9E35A677B5}"/>
          </ac:cxnSpMkLst>
        </pc:cxnChg>
      </pc:sldChg>
      <pc:sldChg chg="modSp add del mod">
        <pc:chgData name="Bill Lord" userId="b68276031ed32d04" providerId="LiveId" clId="{4A94AD21-D36C-47B3-9749-1C305A4EDF95}" dt="2024-10-07T13:59:06.156" v="1520" actId="20577"/>
        <pc:sldMkLst>
          <pc:docMk/>
          <pc:sldMk cId="1719245974" sldId="692"/>
        </pc:sldMkLst>
        <pc:spChg chg="mod">
          <ac:chgData name="Bill Lord" userId="b68276031ed32d04" providerId="LiveId" clId="{4A94AD21-D36C-47B3-9749-1C305A4EDF95}" dt="2024-10-07T13:59:06.156" v="1520" actId="20577"/>
          <ac:spMkLst>
            <pc:docMk/>
            <pc:sldMk cId="1719245974" sldId="692"/>
            <ac:spMk id="10" creationId="{0A7ED158-21C4-E952-75A6-7F7AC2F28F89}"/>
          </ac:spMkLst>
        </pc:spChg>
      </pc:sldChg>
      <pc:sldChg chg="add del">
        <pc:chgData name="Bill Lord" userId="b68276031ed32d04" providerId="LiveId" clId="{4A94AD21-D36C-47B3-9749-1C305A4EDF95}" dt="2024-10-07T01:13:11.159" v="798"/>
        <pc:sldMkLst>
          <pc:docMk/>
          <pc:sldMk cId="3624695115" sldId="693"/>
        </pc:sldMkLst>
      </pc:sldChg>
      <pc:sldChg chg="delSp add del mod">
        <pc:chgData name="Bill Lord" userId="b68276031ed32d04" providerId="LiveId" clId="{4A94AD21-D36C-47B3-9749-1C305A4EDF95}" dt="2024-10-07T14:00:49.729" v="1521" actId="47"/>
        <pc:sldMkLst>
          <pc:docMk/>
          <pc:sldMk cId="3968846795" sldId="693"/>
        </pc:sldMkLst>
        <pc:grpChg chg="del">
          <ac:chgData name="Bill Lord" userId="b68276031ed32d04" providerId="LiveId" clId="{4A94AD21-D36C-47B3-9749-1C305A4EDF95}" dt="2024-10-07T13:44:41.923" v="1363" actId="478"/>
          <ac:grpSpMkLst>
            <pc:docMk/>
            <pc:sldMk cId="3968846795" sldId="693"/>
            <ac:grpSpMk id="15" creationId="{DF9F688E-6732-2BB6-093B-69C0F33087E8}"/>
          </ac:grpSpMkLst>
        </pc:grpChg>
        <pc:cxnChg chg="del">
          <ac:chgData name="Bill Lord" userId="b68276031ed32d04" providerId="LiveId" clId="{4A94AD21-D36C-47B3-9749-1C305A4EDF95}" dt="2024-10-07T13:44:39.738" v="1362" actId="478"/>
          <ac:cxnSpMkLst>
            <pc:docMk/>
            <pc:sldMk cId="3968846795" sldId="693"/>
            <ac:cxnSpMk id="14" creationId="{494FF663-B951-67BD-6F29-DA9E35A677B5}"/>
          </ac:cxnSpMkLst>
        </pc:cxnChg>
      </pc:sldChg>
      <pc:sldChg chg="addSp modSp add del mod">
        <pc:chgData name="Bill Lord" userId="b68276031ed32d04" providerId="LiveId" clId="{4A94AD21-D36C-47B3-9749-1C305A4EDF95}" dt="2024-10-07T14:02:54.597" v="1551" actId="1076"/>
        <pc:sldMkLst>
          <pc:docMk/>
          <pc:sldMk cId="1003918021" sldId="694"/>
        </pc:sldMkLst>
        <pc:spChg chg="add mod">
          <ac:chgData name="Bill Lord" userId="b68276031ed32d04" providerId="LiveId" clId="{4A94AD21-D36C-47B3-9749-1C305A4EDF95}" dt="2024-10-07T14:02:54.597" v="1551" actId="1076"/>
          <ac:spMkLst>
            <pc:docMk/>
            <pc:sldMk cId="1003918021" sldId="694"/>
            <ac:spMk id="4" creationId="{55692A65-1E5E-1440-D51B-B1DB4D0F0166}"/>
          </ac:spMkLst>
        </pc:spChg>
      </pc:sldChg>
      <pc:sldChg chg="delSp modSp add del mod">
        <pc:chgData name="Bill Lord" userId="b68276031ed32d04" providerId="LiveId" clId="{4A94AD21-D36C-47B3-9749-1C305A4EDF95}" dt="2024-10-07T14:03:49.206" v="1580" actId="1036"/>
        <pc:sldMkLst>
          <pc:docMk/>
          <pc:sldMk cId="4232225748" sldId="695"/>
        </pc:sldMkLst>
        <pc:spChg chg="del">
          <ac:chgData name="Bill Lord" userId="b68276031ed32d04" providerId="LiveId" clId="{4A94AD21-D36C-47B3-9749-1C305A4EDF95}" dt="2024-10-07T14:03:38.970" v="1552" actId="478"/>
          <ac:spMkLst>
            <pc:docMk/>
            <pc:sldMk cId="4232225748" sldId="695"/>
            <ac:spMk id="5" creationId="{19D771B4-4F8B-B64A-5907-D8E9BB7E1765}"/>
          </ac:spMkLst>
        </pc:spChg>
        <pc:spChg chg="mod">
          <ac:chgData name="Bill Lord" userId="b68276031ed32d04" providerId="LiveId" clId="{4A94AD21-D36C-47B3-9749-1C305A4EDF95}" dt="2024-10-07T14:03:49.206" v="1580" actId="1036"/>
          <ac:spMkLst>
            <pc:docMk/>
            <pc:sldMk cId="4232225748" sldId="695"/>
            <ac:spMk id="19" creationId="{27474F54-63A5-7A72-3A6D-4CFE40717996}"/>
          </ac:spMkLst>
        </pc:spChg>
        <pc:spChg chg="mod">
          <ac:chgData name="Bill Lord" userId="b68276031ed32d04" providerId="LiveId" clId="{4A94AD21-D36C-47B3-9749-1C305A4EDF95}" dt="2024-10-07T14:03:49.206" v="1580" actId="1036"/>
          <ac:spMkLst>
            <pc:docMk/>
            <pc:sldMk cId="4232225748" sldId="695"/>
            <ac:spMk id="20" creationId="{3441D9F6-6747-01C1-963C-B227895B8BA6}"/>
          </ac:spMkLst>
        </pc:spChg>
        <pc:spChg chg="mod">
          <ac:chgData name="Bill Lord" userId="b68276031ed32d04" providerId="LiveId" clId="{4A94AD21-D36C-47B3-9749-1C305A4EDF95}" dt="2024-10-07T14:03:49.206" v="1580" actId="1036"/>
          <ac:spMkLst>
            <pc:docMk/>
            <pc:sldMk cId="4232225748" sldId="695"/>
            <ac:spMk id="22" creationId="{29AEB684-DA32-3594-A004-42A644372273}"/>
          </ac:spMkLst>
        </pc:spChg>
      </pc:sldChg>
      <pc:sldChg chg="delSp modSp add del mod">
        <pc:chgData name="Bill Lord" userId="b68276031ed32d04" providerId="LiveId" clId="{4A94AD21-D36C-47B3-9749-1C305A4EDF95}" dt="2024-10-07T14:04:34.623" v="1665" actId="1038"/>
        <pc:sldMkLst>
          <pc:docMk/>
          <pc:sldMk cId="2818702322" sldId="696"/>
        </pc:sldMkLst>
        <pc:spChg chg="del">
          <ac:chgData name="Bill Lord" userId="b68276031ed32d04" providerId="LiveId" clId="{4A94AD21-D36C-47B3-9749-1C305A4EDF95}" dt="2024-10-07T14:04:06.838" v="1581" actId="478"/>
          <ac:spMkLst>
            <pc:docMk/>
            <pc:sldMk cId="2818702322" sldId="696"/>
            <ac:spMk id="5" creationId="{19D771B4-4F8B-B64A-5907-D8E9BB7E1765}"/>
          </ac:spMkLst>
        </pc:spChg>
        <pc:spChg chg="mod">
          <ac:chgData name="Bill Lord" userId="b68276031ed32d04" providerId="LiveId" clId="{4A94AD21-D36C-47B3-9749-1C305A4EDF95}" dt="2024-10-07T14:04:34.623" v="1665" actId="1038"/>
          <ac:spMkLst>
            <pc:docMk/>
            <pc:sldMk cId="2818702322" sldId="696"/>
            <ac:spMk id="6" creationId="{D0ECE9FC-A63F-0167-4E1B-65CC9FF8567F}"/>
          </ac:spMkLst>
        </pc:spChg>
        <pc:spChg chg="mod">
          <ac:chgData name="Bill Lord" userId="b68276031ed32d04" providerId="LiveId" clId="{4A94AD21-D36C-47B3-9749-1C305A4EDF95}" dt="2024-10-07T14:04:34.623" v="1665" actId="1038"/>
          <ac:spMkLst>
            <pc:docMk/>
            <pc:sldMk cId="2818702322" sldId="696"/>
            <ac:spMk id="7" creationId="{6E7890B2-BD10-2D4F-770C-BDE649994821}"/>
          </ac:spMkLst>
        </pc:spChg>
        <pc:spChg chg="mod">
          <ac:chgData name="Bill Lord" userId="b68276031ed32d04" providerId="LiveId" clId="{4A94AD21-D36C-47B3-9749-1C305A4EDF95}" dt="2024-10-07T14:04:18.091" v="1621" actId="1036"/>
          <ac:spMkLst>
            <pc:docMk/>
            <pc:sldMk cId="2818702322" sldId="696"/>
            <ac:spMk id="19" creationId="{27474F54-63A5-7A72-3A6D-4CFE40717996}"/>
          </ac:spMkLst>
        </pc:spChg>
        <pc:spChg chg="mod">
          <ac:chgData name="Bill Lord" userId="b68276031ed32d04" providerId="LiveId" clId="{4A94AD21-D36C-47B3-9749-1C305A4EDF95}" dt="2024-10-07T14:04:18.091" v="1621" actId="1036"/>
          <ac:spMkLst>
            <pc:docMk/>
            <pc:sldMk cId="2818702322" sldId="696"/>
            <ac:spMk id="20" creationId="{3441D9F6-6747-01C1-963C-B227895B8BA6}"/>
          </ac:spMkLst>
        </pc:spChg>
        <pc:spChg chg="mod">
          <ac:chgData name="Bill Lord" userId="b68276031ed32d04" providerId="LiveId" clId="{4A94AD21-D36C-47B3-9749-1C305A4EDF95}" dt="2024-10-07T14:04:18.091" v="1621" actId="1036"/>
          <ac:spMkLst>
            <pc:docMk/>
            <pc:sldMk cId="2818702322" sldId="696"/>
            <ac:spMk id="22" creationId="{29AEB684-DA32-3594-A004-42A644372273}"/>
          </ac:spMkLst>
        </pc:spChg>
      </pc:sldChg>
      <pc:sldChg chg="modSp add del mod">
        <pc:chgData name="Bill Lord" userId="b68276031ed32d04" providerId="LiveId" clId="{4A94AD21-D36C-47B3-9749-1C305A4EDF95}" dt="2024-10-07T14:05:02.278" v="1712" actId="1037"/>
        <pc:sldMkLst>
          <pc:docMk/>
          <pc:sldMk cId="322831878" sldId="697"/>
        </pc:sldMkLst>
        <pc:spChg chg="mod">
          <ac:chgData name="Bill Lord" userId="b68276031ed32d04" providerId="LiveId" clId="{4A94AD21-D36C-47B3-9749-1C305A4EDF95}" dt="2024-10-07T14:05:02.278" v="1712" actId="1037"/>
          <ac:spMkLst>
            <pc:docMk/>
            <pc:sldMk cId="322831878" sldId="697"/>
            <ac:spMk id="6" creationId="{D0ECE9FC-A63F-0167-4E1B-65CC9FF8567F}"/>
          </ac:spMkLst>
        </pc:spChg>
        <pc:spChg chg="mod">
          <ac:chgData name="Bill Lord" userId="b68276031ed32d04" providerId="LiveId" clId="{4A94AD21-D36C-47B3-9749-1C305A4EDF95}" dt="2024-10-07T14:05:02.278" v="1712" actId="1037"/>
          <ac:spMkLst>
            <pc:docMk/>
            <pc:sldMk cId="322831878" sldId="697"/>
            <ac:spMk id="7" creationId="{6E7890B2-BD10-2D4F-770C-BDE649994821}"/>
          </ac:spMkLst>
        </pc:spChg>
      </pc:sldChg>
      <pc:sldChg chg="add del">
        <pc:chgData name="Bill Lord" userId="b68276031ed32d04" providerId="LiveId" clId="{4A94AD21-D36C-47B3-9749-1C305A4EDF95}" dt="2024-10-07T01:13:11.200" v="799"/>
        <pc:sldMkLst>
          <pc:docMk/>
          <pc:sldMk cId="2365341346" sldId="698"/>
        </pc:sldMkLst>
      </pc:sldChg>
      <pc:sldChg chg="addSp delSp modSp add del mod">
        <pc:chgData name="Bill Lord" userId="b68276031ed32d04" providerId="LiveId" clId="{4A94AD21-D36C-47B3-9749-1C305A4EDF95}" dt="2024-10-07T02:39:58.713" v="891" actId="47"/>
        <pc:sldMkLst>
          <pc:docMk/>
          <pc:sldMk cId="1386698780" sldId="699"/>
        </pc:sldMkLst>
        <pc:spChg chg="del">
          <ac:chgData name="Bill Lord" userId="b68276031ed32d04" providerId="LiveId" clId="{4A94AD21-D36C-47B3-9749-1C305A4EDF95}" dt="2024-10-07T01:45:16.504" v="801" actId="478"/>
          <ac:spMkLst>
            <pc:docMk/>
            <pc:sldMk cId="1386698780" sldId="699"/>
            <ac:spMk id="2" creationId="{00000000-0000-0000-0000-000000000000}"/>
          </ac:spMkLst>
        </pc:spChg>
        <pc:spChg chg="add del mod">
          <ac:chgData name="Bill Lord" userId="b68276031ed32d04" providerId="LiveId" clId="{4A94AD21-D36C-47B3-9749-1C305A4EDF95}" dt="2024-10-07T01:45:21.330" v="802" actId="478"/>
          <ac:spMkLst>
            <pc:docMk/>
            <pc:sldMk cId="1386698780" sldId="699"/>
            <ac:spMk id="5" creationId="{ECE212CD-EA59-6439-BE43-DF5FC6B5F960}"/>
          </ac:spMkLst>
        </pc:spChg>
        <pc:picChg chg="add mod">
          <ac:chgData name="Bill Lord" userId="b68276031ed32d04" providerId="LiveId" clId="{4A94AD21-D36C-47B3-9749-1C305A4EDF95}" dt="2024-10-07T01:45:52.276" v="804" actId="1076"/>
          <ac:picMkLst>
            <pc:docMk/>
            <pc:sldMk cId="1386698780" sldId="699"/>
            <ac:picMk id="7" creationId="{1B94B6BC-6246-2EC6-2496-366B0718A168}"/>
          </ac:picMkLst>
        </pc:picChg>
      </pc:sldChg>
      <pc:sldChg chg="addSp delSp modSp add mod ord">
        <pc:chgData name="Bill Lord" userId="b68276031ed32d04" providerId="LiveId" clId="{4A94AD21-D36C-47B3-9749-1C305A4EDF95}" dt="2024-10-07T13:40:20.392" v="1339"/>
        <pc:sldMkLst>
          <pc:docMk/>
          <pc:sldMk cId="3238178016" sldId="700"/>
        </pc:sldMkLst>
        <pc:spChg chg="add mod">
          <ac:chgData name="Bill Lord" userId="b68276031ed32d04" providerId="LiveId" clId="{4A94AD21-D36C-47B3-9749-1C305A4EDF95}" dt="2024-10-07T02:35:12.154" v="887" actId="14100"/>
          <ac:spMkLst>
            <pc:docMk/>
            <pc:sldMk cId="3238178016" sldId="700"/>
            <ac:spMk id="7" creationId="{3D044568-21A4-3F2C-E505-1C1F309E3447}"/>
          </ac:spMkLst>
        </pc:spChg>
        <pc:picChg chg="del">
          <ac:chgData name="Bill Lord" userId="b68276031ed32d04" providerId="LiveId" clId="{4A94AD21-D36C-47B3-9749-1C305A4EDF95}" dt="2024-10-07T02:31:32.201" v="811" actId="478"/>
          <ac:picMkLst>
            <pc:docMk/>
            <pc:sldMk cId="3238178016" sldId="700"/>
            <ac:picMk id="5" creationId="{91D56E9E-68C3-B4BD-750E-216F399BB5A6}"/>
          </ac:picMkLst>
        </pc:picChg>
        <pc:picChg chg="add mod">
          <ac:chgData name="Bill Lord" userId="b68276031ed32d04" providerId="LiveId" clId="{4A94AD21-D36C-47B3-9749-1C305A4EDF95}" dt="2024-10-07T02:32:13.668" v="813" actId="1076"/>
          <ac:picMkLst>
            <pc:docMk/>
            <pc:sldMk cId="3238178016" sldId="700"/>
            <ac:picMk id="6" creationId="{AAEFFDC5-E374-519D-9BC1-5104AA982ED1}"/>
          </ac:picMkLst>
        </pc:picChg>
      </pc:sldChg>
      <pc:sldChg chg="add ord">
        <pc:chgData name="Bill Lord" userId="b68276031ed32d04" providerId="LiveId" clId="{4A94AD21-D36C-47B3-9749-1C305A4EDF95}" dt="2024-10-07T13:39:54.667" v="1337"/>
        <pc:sldMkLst>
          <pc:docMk/>
          <pc:sldMk cId="793610018" sldId="701"/>
        </pc:sldMkLst>
      </pc:sldChg>
      <pc:sldChg chg="addSp modSp add mod ord">
        <pc:chgData name="Bill Lord" userId="b68276031ed32d04" providerId="LiveId" clId="{4A94AD21-D36C-47B3-9749-1C305A4EDF95}" dt="2024-10-07T13:56:52.009" v="1516" actId="403"/>
        <pc:sldMkLst>
          <pc:docMk/>
          <pc:sldMk cId="2712208321" sldId="702"/>
        </pc:sldMkLst>
        <pc:spChg chg="mod">
          <ac:chgData name="Bill Lord" userId="b68276031ed32d04" providerId="LiveId" clId="{4A94AD21-D36C-47B3-9749-1C305A4EDF95}" dt="2024-10-07T13:50:32.239" v="1378" actId="1076"/>
          <ac:spMkLst>
            <pc:docMk/>
            <pc:sldMk cId="2712208321" sldId="702"/>
            <ac:spMk id="3" creationId="{00000000-0000-0000-0000-000000000000}"/>
          </ac:spMkLst>
        </pc:spChg>
        <pc:spChg chg="mod">
          <ac:chgData name="Bill Lord" userId="b68276031ed32d04" providerId="LiveId" clId="{4A94AD21-D36C-47B3-9749-1C305A4EDF95}" dt="2024-10-07T13:50:53.402" v="1452" actId="1038"/>
          <ac:spMkLst>
            <pc:docMk/>
            <pc:sldMk cId="2712208321" sldId="702"/>
            <ac:spMk id="5" creationId="{21F59FD8-01C7-2E63-992F-840FB5FD4065}"/>
          </ac:spMkLst>
        </pc:spChg>
        <pc:spChg chg="add mod">
          <ac:chgData name="Bill Lord" userId="b68276031ed32d04" providerId="LiveId" clId="{4A94AD21-D36C-47B3-9749-1C305A4EDF95}" dt="2024-10-07T13:56:52.009" v="1516" actId="403"/>
          <ac:spMkLst>
            <pc:docMk/>
            <pc:sldMk cId="2712208321" sldId="702"/>
            <ac:spMk id="6" creationId="{FA552ECA-359A-45D4-70EF-10D23DE7E1C8}"/>
          </ac:spMkLst>
        </pc:spChg>
        <pc:spChg chg="mod">
          <ac:chgData name="Bill Lord" userId="b68276031ed32d04" providerId="LiveId" clId="{4A94AD21-D36C-47B3-9749-1C305A4EDF95}" dt="2024-10-07T13:50:53.402" v="1452" actId="1038"/>
          <ac:spMkLst>
            <pc:docMk/>
            <pc:sldMk cId="2712208321" sldId="702"/>
            <ac:spMk id="13" creationId="{4C5C1573-3EA6-D1FD-6B0D-A45000D24505}"/>
          </ac:spMkLst>
        </pc:spChg>
        <pc:spChg chg="mod">
          <ac:chgData name="Bill Lord" userId="b68276031ed32d04" providerId="LiveId" clId="{4A94AD21-D36C-47B3-9749-1C305A4EDF95}" dt="2024-10-07T13:50:53.402" v="1452" actId="1038"/>
          <ac:spMkLst>
            <pc:docMk/>
            <pc:sldMk cId="2712208321" sldId="702"/>
            <ac:spMk id="15" creationId="{DD604D2B-D382-60B8-79E2-36C223D61C6E}"/>
          </ac:spMkLst>
        </pc:spChg>
        <pc:spChg chg="mod">
          <ac:chgData name="Bill Lord" userId="b68276031ed32d04" providerId="LiveId" clId="{4A94AD21-D36C-47B3-9749-1C305A4EDF95}" dt="2024-10-07T13:50:53.402" v="1452" actId="1038"/>
          <ac:spMkLst>
            <pc:docMk/>
            <pc:sldMk cId="2712208321" sldId="702"/>
            <ac:spMk id="16" creationId="{E03EAEE0-2E90-3434-A44C-764CF486061E}"/>
          </ac:spMkLst>
        </pc:spChg>
        <pc:spChg chg="mod">
          <ac:chgData name="Bill Lord" userId="b68276031ed32d04" providerId="LiveId" clId="{4A94AD21-D36C-47B3-9749-1C305A4EDF95}" dt="2024-10-07T13:50:53.402" v="1452" actId="1038"/>
          <ac:spMkLst>
            <pc:docMk/>
            <pc:sldMk cId="2712208321" sldId="702"/>
            <ac:spMk id="17" creationId="{9C5E71EC-DE39-4A8A-802E-64C19C0507BF}"/>
          </ac:spMkLst>
        </pc:spChg>
        <pc:spChg chg="mod">
          <ac:chgData name="Bill Lord" userId="b68276031ed32d04" providerId="LiveId" clId="{4A94AD21-D36C-47B3-9749-1C305A4EDF95}" dt="2024-10-07T13:50:53.402" v="1452" actId="1038"/>
          <ac:spMkLst>
            <pc:docMk/>
            <pc:sldMk cId="2712208321" sldId="702"/>
            <ac:spMk id="18" creationId="{9542E507-1F3E-8335-DA85-81D74C50DC45}"/>
          </ac:spMkLst>
        </pc:spChg>
        <pc:spChg chg="mod">
          <ac:chgData name="Bill Lord" userId="b68276031ed32d04" providerId="LiveId" clId="{4A94AD21-D36C-47B3-9749-1C305A4EDF95}" dt="2024-10-07T13:50:53.402" v="1452" actId="1038"/>
          <ac:spMkLst>
            <pc:docMk/>
            <pc:sldMk cId="2712208321" sldId="702"/>
            <ac:spMk id="21" creationId="{EAA3E6C7-BA4E-7289-640F-6BCFCA048FDA}"/>
          </ac:spMkLst>
        </pc:spChg>
        <pc:spChg chg="mod">
          <ac:chgData name="Bill Lord" userId="b68276031ed32d04" providerId="LiveId" clId="{4A94AD21-D36C-47B3-9749-1C305A4EDF95}" dt="2024-10-07T13:50:53.402" v="1452" actId="1038"/>
          <ac:spMkLst>
            <pc:docMk/>
            <pc:sldMk cId="2712208321" sldId="702"/>
            <ac:spMk id="27" creationId="{782A231C-ECF9-ADFF-53F4-E0764ED64BA1}"/>
          </ac:spMkLst>
        </pc:spChg>
        <pc:spChg chg="mod">
          <ac:chgData name="Bill Lord" userId="b68276031ed32d04" providerId="LiveId" clId="{4A94AD21-D36C-47B3-9749-1C305A4EDF95}" dt="2024-10-07T13:50:53.402" v="1452" actId="1038"/>
          <ac:spMkLst>
            <pc:docMk/>
            <pc:sldMk cId="2712208321" sldId="702"/>
            <ac:spMk id="29" creationId="{EF0194EE-70AE-A049-DCE7-B0AD10DB040B}"/>
          </ac:spMkLst>
        </pc:spChg>
        <pc:picChg chg="mod">
          <ac:chgData name="Bill Lord" userId="b68276031ed32d04" providerId="LiveId" clId="{4A94AD21-D36C-47B3-9749-1C305A4EDF95}" dt="2024-10-07T13:51:09.542" v="1455" actId="1076"/>
          <ac:picMkLst>
            <pc:docMk/>
            <pc:sldMk cId="2712208321" sldId="702"/>
            <ac:picMk id="4" creationId="{BF1B22E5-884F-3E56-DA9F-EF174300D0B3}"/>
          </ac:picMkLst>
        </pc:picChg>
      </pc:sldChg>
      <pc:sldChg chg="addSp delSp modSp add mod ord">
        <pc:chgData name="Bill Lord" userId="b68276031ed32d04" providerId="LiveId" clId="{4A94AD21-D36C-47B3-9749-1C305A4EDF95}" dt="2024-10-07T20:09:25.776" v="3260"/>
        <pc:sldMkLst>
          <pc:docMk/>
          <pc:sldMk cId="1491058373" sldId="703"/>
        </pc:sldMkLst>
        <pc:spChg chg="del">
          <ac:chgData name="Bill Lord" userId="b68276031ed32d04" providerId="LiveId" clId="{4A94AD21-D36C-47B3-9749-1C305A4EDF95}" dt="2024-10-07T20:01:02.009" v="3244" actId="478"/>
          <ac:spMkLst>
            <pc:docMk/>
            <pc:sldMk cId="1491058373" sldId="703"/>
            <ac:spMk id="2" creationId="{ECD1CEF0-C372-180A-D3E8-BCEEBCB385B0}"/>
          </ac:spMkLst>
        </pc:spChg>
        <pc:spChg chg="add del mod">
          <ac:chgData name="Bill Lord" userId="b68276031ed32d04" providerId="LiveId" clId="{4A94AD21-D36C-47B3-9749-1C305A4EDF95}" dt="2024-10-07T20:01:23.268" v="3246" actId="478"/>
          <ac:spMkLst>
            <pc:docMk/>
            <pc:sldMk cId="1491058373" sldId="703"/>
            <ac:spMk id="4" creationId="{28FA7F76-6C4B-ABC2-B7C7-296C57B7B30D}"/>
          </ac:spMkLst>
        </pc:spChg>
        <pc:spChg chg="del">
          <ac:chgData name="Bill Lord" userId="b68276031ed32d04" providerId="LiveId" clId="{4A94AD21-D36C-47B3-9749-1C305A4EDF95}" dt="2024-10-07T20:01:19.640" v="3245" actId="478"/>
          <ac:spMkLst>
            <pc:docMk/>
            <pc:sldMk cId="1491058373" sldId="703"/>
            <ac:spMk id="3076" creationId="{00000000-0000-0000-0000-000000000000}"/>
          </ac:spMkLst>
        </pc:spChg>
        <pc:picChg chg="del">
          <ac:chgData name="Bill Lord" userId="b68276031ed32d04" providerId="LiveId" clId="{4A94AD21-D36C-47B3-9749-1C305A4EDF95}" dt="2024-10-07T20:01:53.949" v="3247" actId="21"/>
          <ac:picMkLst>
            <pc:docMk/>
            <pc:sldMk cId="1491058373" sldId="703"/>
            <ac:picMk id="5" creationId="{F41E697A-D632-77DC-483E-7B048BCA6AA8}"/>
          </ac:picMkLst>
        </pc:picChg>
        <pc:picChg chg="add del mod">
          <ac:chgData name="Bill Lord" userId="b68276031ed32d04" providerId="LiveId" clId="{4A94AD21-D36C-47B3-9749-1C305A4EDF95}" dt="2024-10-07T20:04:06.687" v="3250" actId="478"/>
          <ac:picMkLst>
            <pc:docMk/>
            <pc:sldMk cId="1491058373" sldId="703"/>
            <ac:picMk id="17" creationId="{F41E697A-D632-77DC-483E-7B048BCA6AA8}"/>
          </ac:picMkLst>
        </pc:picChg>
      </pc:sldChg>
      <pc:sldChg chg="addSp delSp modSp add mod">
        <pc:chgData name="Bill Lord" userId="b68276031ed32d04" providerId="LiveId" clId="{4A94AD21-D36C-47B3-9749-1C305A4EDF95}" dt="2024-10-07T17:38:59.600" v="2252" actId="14100"/>
        <pc:sldMkLst>
          <pc:docMk/>
          <pc:sldMk cId="900216557" sldId="704"/>
        </pc:sldMkLst>
        <pc:spChg chg="del">
          <ac:chgData name="Bill Lord" userId="b68276031ed32d04" providerId="LiveId" clId="{4A94AD21-D36C-47B3-9749-1C305A4EDF95}" dt="2024-10-07T17:34:12.327" v="2175" actId="478"/>
          <ac:spMkLst>
            <pc:docMk/>
            <pc:sldMk cId="900216557" sldId="704"/>
            <ac:spMk id="3" creationId="{4D4B2E03-14FE-09E9-070F-8A4F7CC33E28}"/>
          </ac:spMkLst>
        </pc:spChg>
        <pc:spChg chg="del">
          <ac:chgData name="Bill Lord" userId="b68276031ed32d04" providerId="LiveId" clId="{4A94AD21-D36C-47B3-9749-1C305A4EDF95}" dt="2024-10-07T17:34:12.327" v="2175" actId="478"/>
          <ac:spMkLst>
            <pc:docMk/>
            <pc:sldMk cId="900216557" sldId="704"/>
            <ac:spMk id="10" creationId="{27A02E21-33E1-C6A4-AB6E-A3A0549F8824}"/>
          </ac:spMkLst>
        </pc:spChg>
        <pc:spChg chg="add mod">
          <ac:chgData name="Bill Lord" userId="b68276031ed32d04" providerId="LiveId" clId="{4A94AD21-D36C-47B3-9749-1C305A4EDF95}" dt="2024-10-07T17:37:17.990" v="2201" actId="20577"/>
          <ac:spMkLst>
            <pc:docMk/>
            <pc:sldMk cId="900216557" sldId="704"/>
            <ac:spMk id="12" creationId="{76115191-BBD5-0E3F-2A59-1D18638C5991}"/>
          </ac:spMkLst>
        </pc:spChg>
        <pc:spChg chg="del">
          <ac:chgData name="Bill Lord" userId="b68276031ed32d04" providerId="LiveId" clId="{4A94AD21-D36C-47B3-9749-1C305A4EDF95}" dt="2024-10-07T17:34:12.327" v="2175" actId="478"/>
          <ac:spMkLst>
            <pc:docMk/>
            <pc:sldMk cId="900216557" sldId="704"/>
            <ac:spMk id="15" creationId="{45C94091-1234-6161-12A4-64F64D9FA49C}"/>
          </ac:spMkLst>
        </pc:spChg>
        <pc:spChg chg="add mod">
          <ac:chgData name="Bill Lord" userId="b68276031ed32d04" providerId="LiveId" clId="{4A94AD21-D36C-47B3-9749-1C305A4EDF95}" dt="2024-10-07T17:38:09.022" v="2213" actId="207"/>
          <ac:spMkLst>
            <pc:docMk/>
            <pc:sldMk cId="900216557" sldId="704"/>
            <ac:spMk id="16" creationId="{4C311186-45C3-42E0-A983-33419CFFE140}"/>
          </ac:spMkLst>
        </pc:spChg>
        <pc:spChg chg="del">
          <ac:chgData name="Bill Lord" userId="b68276031ed32d04" providerId="LiveId" clId="{4A94AD21-D36C-47B3-9749-1C305A4EDF95}" dt="2024-10-07T17:34:12.327" v="2175" actId="478"/>
          <ac:spMkLst>
            <pc:docMk/>
            <pc:sldMk cId="900216557" sldId="704"/>
            <ac:spMk id="18" creationId="{D357C288-2972-1390-D13A-9C7AE6000340}"/>
          </ac:spMkLst>
        </pc:spChg>
        <pc:spChg chg="add mod">
          <ac:chgData name="Bill Lord" userId="b68276031ed32d04" providerId="LiveId" clId="{4A94AD21-D36C-47B3-9749-1C305A4EDF95}" dt="2024-10-07T17:38:59.600" v="2252" actId="14100"/>
          <ac:spMkLst>
            <pc:docMk/>
            <pc:sldMk cId="900216557" sldId="704"/>
            <ac:spMk id="20" creationId="{46933AA3-89C9-51F6-331D-23AA47A3A158}"/>
          </ac:spMkLst>
        </pc:spChg>
        <pc:grpChg chg="del">
          <ac:chgData name="Bill Lord" userId="b68276031ed32d04" providerId="LiveId" clId="{4A94AD21-D36C-47B3-9749-1C305A4EDF95}" dt="2024-10-07T17:34:12.327" v="2175" actId="478"/>
          <ac:grpSpMkLst>
            <pc:docMk/>
            <pc:sldMk cId="900216557" sldId="704"/>
            <ac:grpSpMk id="14" creationId="{07023ECB-AF1F-A3B3-CE1A-0EA7323C622F}"/>
          </ac:grpSpMkLst>
        </pc:grpChg>
        <pc:picChg chg="add mod">
          <ac:chgData name="Bill Lord" userId="b68276031ed32d04" providerId="LiveId" clId="{4A94AD21-D36C-47B3-9749-1C305A4EDF95}" dt="2024-10-07T17:34:30.037" v="2177" actId="14100"/>
          <ac:picMkLst>
            <pc:docMk/>
            <pc:sldMk cId="900216557" sldId="704"/>
            <ac:picMk id="2" creationId="{C81AB21A-A45F-5D23-5D4A-710884858612}"/>
          </ac:picMkLst>
        </pc:picChg>
        <pc:picChg chg="del">
          <ac:chgData name="Bill Lord" userId="b68276031ed32d04" providerId="LiveId" clId="{4A94AD21-D36C-47B3-9749-1C305A4EDF95}" dt="2024-10-07T17:33:47.820" v="2172" actId="478"/>
          <ac:picMkLst>
            <pc:docMk/>
            <pc:sldMk cId="900216557" sldId="704"/>
            <ac:picMk id="4" creationId="{7D6361DF-CD11-06EE-AF2D-CC6DF8C21AC6}"/>
          </ac:picMkLst>
        </pc:picChg>
        <pc:picChg chg="add mod">
          <ac:chgData name="Bill Lord" userId="b68276031ed32d04" providerId="LiveId" clId="{4A94AD21-D36C-47B3-9749-1C305A4EDF95}" dt="2024-10-07T17:36:02.979" v="2184" actId="1076"/>
          <ac:picMkLst>
            <pc:docMk/>
            <pc:sldMk cId="900216557" sldId="704"/>
            <ac:picMk id="5" creationId="{0540D315-4E6F-1FD0-AF7B-CB5ED68C0EFD}"/>
          </ac:picMkLst>
        </pc:picChg>
        <pc:picChg chg="add mod">
          <ac:chgData name="Bill Lord" userId="b68276031ed32d04" providerId="LiveId" clId="{4A94AD21-D36C-47B3-9749-1C305A4EDF95}" dt="2024-10-07T17:36:20.108" v="2187" actId="1582"/>
          <ac:picMkLst>
            <pc:docMk/>
            <pc:sldMk cId="900216557" sldId="704"/>
            <ac:picMk id="7" creationId="{0EDA7EE8-F8E1-58B3-15D2-3A567630C284}"/>
          </ac:picMkLst>
        </pc:picChg>
        <pc:picChg chg="del">
          <ac:chgData name="Bill Lord" userId="b68276031ed32d04" providerId="LiveId" clId="{4A94AD21-D36C-47B3-9749-1C305A4EDF95}" dt="2024-10-07T17:34:12.327" v="2175" actId="478"/>
          <ac:picMkLst>
            <pc:docMk/>
            <pc:sldMk cId="900216557" sldId="704"/>
            <ac:picMk id="8" creationId="{FAA011DB-8B41-70E6-AED2-B5A5EB0E856C}"/>
          </ac:picMkLst>
        </pc:picChg>
        <pc:picChg chg="add del mod">
          <ac:chgData name="Bill Lord" userId="b68276031ed32d04" providerId="LiveId" clId="{4A94AD21-D36C-47B3-9749-1C305A4EDF95}" dt="2024-10-07T17:38:30.114" v="2215" actId="478"/>
          <ac:picMkLst>
            <pc:docMk/>
            <pc:sldMk cId="900216557" sldId="704"/>
            <ac:picMk id="19" creationId="{E2B7D787-E45D-AC3C-3C07-3AA5755B8524}"/>
          </ac:picMkLst>
        </pc:picChg>
        <pc:cxnChg chg="mod">
          <ac:chgData name="Bill Lord" userId="b68276031ed32d04" providerId="LiveId" clId="{4A94AD21-D36C-47B3-9749-1C305A4EDF95}" dt="2024-10-07T17:34:12.327" v="2175" actId="478"/>
          <ac:cxnSpMkLst>
            <pc:docMk/>
            <pc:sldMk cId="900216557" sldId="704"/>
            <ac:cxnSpMk id="11" creationId="{7AB91486-C8C7-84BF-E5E8-C70B6E390897}"/>
          </ac:cxnSpMkLst>
        </pc:cxnChg>
        <pc:cxnChg chg="del mod">
          <ac:chgData name="Bill Lord" userId="b68276031ed32d04" providerId="LiveId" clId="{4A94AD21-D36C-47B3-9749-1C305A4EDF95}" dt="2024-10-07T17:34:12.327" v="2175" actId="478"/>
          <ac:cxnSpMkLst>
            <pc:docMk/>
            <pc:sldMk cId="900216557" sldId="704"/>
            <ac:cxnSpMk id="17" creationId="{CB2F1400-9434-20E8-6CE7-8DAD3B3CFE94}"/>
          </ac:cxnSpMkLst>
        </pc:cxnChg>
      </pc:sldChg>
      <pc:sldChg chg="modSp add mod">
        <pc:chgData name="Bill Lord" userId="b68276031ed32d04" providerId="LiveId" clId="{4A94AD21-D36C-47B3-9749-1C305A4EDF95}" dt="2024-10-07T20:36:10.410" v="3357" actId="20577"/>
        <pc:sldMkLst>
          <pc:docMk/>
          <pc:sldMk cId="3290851069" sldId="705"/>
        </pc:sldMkLst>
        <pc:spChg chg="mod">
          <ac:chgData name="Bill Lord" userId="b68276031ed32d04" providerId="LiveId" clId="{4A94AD21-D36C-47B3-9749-1C305A4EDF95}" dt="2024-10-07T17:43:40.958" v="2256" actId="20577"/>
          <ac:spMkLst>
            <pc:docMk/>
            <pc:sldMk cId="3290851069" sldId="705"/>
            <ac:spMk id="2" creationId="{B39C9748-4497-533C-FD79-88F40AACBC2F}"/>
          </ac:spMkLst>
        </pc:spChg>
        <pc:spChg chg="mod">
          <ac:chgData name="Bill Lord" userId="b68276031ed32d04" providerId="LiveId" clId="{4A94AD21-D36C-47B3-9749-1C305A4EDF95}" dt="2024-10-07T20:36:10.410" v="3357" actId="20577"/>
          <ac:spMkLst>
            <pc:docMk/>
            <pc:sldMk cId="3290851069" sldId="705"/>
            <ac:spMk id="3" creationId="{ACF1F044-CA20-3D5D-E20D-607C41DA1CC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AFB4B2B-5B13-43BB-B5B3-529AB843FCC0}" type="datetimeFigureOut">
              <a:rPr lang="en-US" smtClean="0"/>
              <a:t>10/7/2024</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91EC353-2619-4BD7-951F-20C4484024D4}" type="slidenum">
              <a:rPr lang="en-US" smtClean="0"/>
              <a:t>‹#›</a:t>
            </a:fld>
            <a:endParaRPr lang="en-US" dirty="0"/>
          </a:p>
        </p:txBody>
      </p:sp>
    </p:spTree>
    <p:extLst>
      <p:ext uri="{BB962C8B-B14F-4D97-AF65-F5344CB8AC3E}">
        <p14:creationId xmlns:p14="http://schemas.microsoft.com/office/powerpoint/2010/main" val="181086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1EC353-2619-4BD7-951F-20C4484024D4}" type="slidenum">
              <a:rPr lang="en-US" smtClean="0"/>
              <a:t>2</a:t>
            </a:fld>
            <a:endParaRPr lang="en-US" dirty="0"/>
          </a:p>
        </p:txBody>
      </p:sp>
    </p:spTree>
    <p:extLst>
      <p:ext uri="{BB962C8B-B14F-4D97-AF65-F5344CB8AC3E}">
        <p14:creationId xmlns:p14="http://schemas.microsoft.com/office/powerpoint/2010/main" val="4109608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12</a:t>
            </a:fld>
            <a:endParaRPr lang="en-US"/>
          </a:p>
        </p:txBody>
      </p:sp>
    </p:spTree>
    <p:extLst>
      <p:ext uri="{BB962C8B-B14F-4D97-AF65-F5344CB8AC3E}">
        <p14:creationId xmlns:p14="http://schemas.microsoft.com/office/powerpoint/2010/main" val="2318630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13</a:t>
            </a:fld>
            <a:endParaRPr lang="en-US"/>
          </a:p>
        </p:txBody>
      </p:sp>
    </p:spTree>
    <p:extLst>
      <p:ext uri="{BB962C8B-B14F-4D97-AF65-F5344CB8AC3E}">
        <p14:creationId xmlns:p14="http://schemas.microsoft.com/office/powerpoint/2010/main" val="1698208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14</a:t>
            </a:fld>
            <a:endParaRPr lang="en-US"/>
          </a:p>
        </p:txBody>
      </p:sp>
    </p:spTree>
    <p:extLst>
      <p:ext uri="{BB962C8B-B14F-4D97-AF65-F5344CB8AC3E}">
        <p14:creationId xmlns:p14="http://schemas.microsoft.com/office/powerpoint/2010/main" val="202633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25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050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680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762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73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457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61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a:t>
            </a:fld>
            <a:endParaRPr lang="en-US"/>
          </a:p>
        </p:txBody>
      </p:sp>
    </p:spTree>
    <p:extLst>
      <p:ext uri="{BB962C8B-B14F-4D97-AF65-F5344CB8AC3E}">
        <p14:creationId xmlns:p14="http://schemas.microsoft.com/office/powerpoint/2010/main" val="1698592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383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066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698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141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64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685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959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612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685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71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05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02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777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9CD6D71-DF60-4CA4-AF3A-278194F3B8A3}" type="slidenum">
              <a:rPr lang="en-US" altLang="en-US" sz="1200">
                <a:solidFill>
                  <a:prstClr val="black"/>
                </a:solidFill>
              </a:rPr>
              <a:pPr/>
              <a:t>54</a:t>
            </a:fld>
            <a:endParaRPr lang="en-US" altLang="en-US" sz="1200">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68809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1EC353-2619-4BD7-951F-20C4484024D4}" type="slidenum">
              <a:rPr lang="en-US" smtClean="0"/>
              <a:t>58</a:t>
            </a:fld>
            <a:endParaRPr lang="en-US" dirty="0"/>
          </a:p>
        </p:txBody>
      </p:sp>
    </p:spTree>
    <p:extLst>
      <p:ext uri="{BB962C8B-B14F-4D97-AF65-F5344CB8AC3E}">
        <p14:creationId xmlns:p14="http://schemas.microsoft.com/office/powerpoint/2010/main" val="3462862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9CD6D71-DF60-4CA4-AF3A-278194F3B8A3}" type="slidenum">
              <a:rPr lang="en-US" altLang="en-US" sz="1200">
                <a:solidFill>
                  <a:prstClr val="black"/>
                </a:solidFill>
              </a:rPr>
              <a:pPr/>
              <a:t>67</a:t>
            </a:fld>
            <a:endParaRPr lang="en-US" altLang="en-US" sz="1200">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7919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39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73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8</a:t>
            </a:fld>
            <a:endParaRPr lang="en-US"/>
          </a:p>
        </p:txBody>
      </p:sp>
    </p:spTree>
    <p:extLst>
      <p:ext uri="{BB962C8B-B14F-4D97-AF65-F5344CB8AC3E}">
        <p14:creationId xmlns:p14="http://schemas.microsoft.com/office/powerpoint/2010/main" val="1722962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9</a:t>
            </a:fld>
            <a:endParaRPr lang="en-US"/>
          </a:p>
        </p:txBody>
      </p:sp>
    </p:spTree>
    <p:extLst>
      <p:ext uri="{BB962C8B-B14F-4D97-AF65-F5344CB8AC3E}">
        <p14:creationId xmlns:p14="http://schemas.microsoft.com/office/powerpoint/2010/main" val="376928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10</a:t>
            </a:fld>
            <a:endParaRPr lang="en-US"/>
          </a:p>
        </p:txBody>
      </p:sp>
    </p:spTree>
    <p:extLst>
      <p:ext uri="{BB962C8B-B14F-4D97-AF65-F5344CB8AC3E}">
        <p14:creationId xmlns:p14="http://schemas.microsoft.com/office/powerpoint/2010/main" val="1420396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11</a:t>
            </a:fld>
            <a:endParaRPr lang="en-US"/>
          </a:p>
        </p:txBody>
      </p:sp>
    </p:spTree>
    <p:extLst>
      <p:ext uri="{BB962C8B-B14F-4D97-AF65-F5344CB8AC3E}">
        <p14:creationId xmlns:p14="http://schemas.microsoft.com/office/powerpoint/2010/main" val="148491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1349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153179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3768631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3262970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3642828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2633372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4134118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1356210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2869773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2629748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3969294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2373952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2226397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2970756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11454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3764564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2072187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301772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114786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393194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39948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dirty="0"/>
          </a:p>
        </p:txBody>
      </p:sp>
    </p:spTree>
    <p:extLst>
      <p:ext uri="{BB962C8B-B14F-4D97-AF65-F5344CB8AC3E}">
        <p14:creationId xmlns:p14="http://schemas.microsoft.com/office/powerpoint/2010/main" val="411932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10/7/2024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dirty="0"/>
          </a:p>
        </p:txBody>
      </p:sp>
    </p:spTree>
    <p:extLst>
      <p:ext uri="{BB962C8B-B14F-4D97-AF65-F5344CB8AC3E}">
        <p14:creationId xmlns:p14="http://schemas.microsoft.com/office/powerpoint/2010/main" val="3399215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shadeToTitle="1">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10/7/2024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dirty="0"/>
          </a:p>
        </p:txBody>
      </p:sp>
    </p:spTree>
    <p:extLst>
      <p:ext uri="{BB962C8B-B14F-4D97-AF65-F5344CB8AC3E}">
        <p14:creationId xmlns:p14="http://schemas.microsoft.com/office/powerpoint/2010/main" val="2910899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rface_(computing)" TargetMode="External"/><Relationship Id="rId2" Type="http://schemas.openxmlformats.org/officeDocument/2006/relationships/hyperlink" Target="https://en.wikipedia.org/wiki/Computer_system" TargetMode="Externa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s://api.weather.gov/gridpoints/TOP/31,80/forecast" TargetMode="External"/><Relationship Id="rId5" Type="http://schemas.openxmlformats.org/officeDocument/2006/relationships/hyperlink" Target="https://api.meteomatics.com/2022-11-01T00:00:00Z--2022-11-04T00:00:00Z:PT1H/t_2m:C,t_20m:C,t_100m:C,t_200m:C,t_500m:C,t_850hPa:C,t_700hPa:C/48.8566,2.3522/html" TargetMode="Externa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www.wix.com/blog/static-vs-dynamic-website"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Web_development" TargetMode="External"/><Relationship Id="rId13" Type="http://schemas.openxmlformats.org/officeDocument/2006/relationships/hyperlink" Target="https://en.wikipedia.org/wiki/Code_reuse" TargetMode="External"/><Relationship Id="rId3" Type="http://schemas.openxmlformats.org/officeDocument/2006/relationships/hyperlink" Target="https://en.wikipedia.org/wiki/Software_framework" TargetMode="External"/><Relationship Id="rId7" Type="http://schemas.openxmlformats.org/officeDocument/2006/relationships/hyperlink" Target="https://en.wikipedia.org/wiki/World_Wide_Web" TargetMode="External"/><Relationship Id="rId12" Type="http://schemas.openxmlformats.org/officeDocument/2006/relationships/hyperlink" Target="https://en.wikipedia.org/wiki/Session_(computer_science)" TargetMode="External"/><Relationship Id="rId17" Type="http://schemas.openxmlformats.org/officeDocument/2006/relationships/hyperlink" Target="https://en.wikipedia.org/wiki/Web_framework" TargetMode="External"/><Relationship Id="rId2" Type="http://schemas.openxmlformats.org/officeDocument/2006/relationships/notesSlide" Target="../notesSlides/notesSlide26.xml"/><Relationship Id="rId16" Type="http://schemas.openxmlformats.org/officeDocument/2006/relationships/hyperlink" Target="https://en.wikipedia.org/wiki/Static_web_page" TargetMode="External"/><Relationship Id="rId1" Type="http://schemas.openxmlformats.org/officeDocument/2006/relationships/slideLayout" Target="../slideLayouts/slideLayout13.xml"/><Relationship Id="rId6" Type="http://schemas.openxmlformats.org/officeDocument/2006/relationships/hyperlink" Target="https://en.wikipedia.org/wiki/Web_API" TargetMode="External"/><Relationship Id="rId11" Type="http://schemas.openxmlformats.org/officeDocument/2006/relationships/hyperlink" Target="https://en.wikipedia.org/wiki/Template_processor" TargetMode="External"/><Relationship Id="rId5" Type="http://schemas.openxmlformats.org/officeDocument/2006/relationships/hyperlink" Target="https://en.wikipedia.org/wiki/Web_resource" TargetMode="External"/><Relationship Id="rId15" Type="http://schemas.openxmlformats.org/officeDocument/2006/relationships/hyperlink" Target="https://en.wikipedia.org/wiki/Dynamic_web_page" TargetMode="External"/><Relationship Id="rId10" Type="http://schemas.openxmlformats.org/officeDocument/2006/relationships/hyperlink" Target="https://en.wikipedia.org/wiki/Database" TargetMode="External"/><Relationship Id="rId4" Type="http://schemas.openxmlformats.org/officeDocument/2006/relationships/hyperlink" Target="https://en.wikipedia.org/wiki/Web_application" TargetMode="External"/><Relationship Id="rId9" Type="http://schemas.openxmlformats.org/officeDocument/2006/relationships/hyperlink" Target="https://en.wikipedia.org/wiki/Library_(computing)" TargetMode="External"/><Relationship Id="rId14" Type="http://schemas.openxmlformats.org/officeDocument/2006/relationships/hyperlink" Target="https://en.wikipedia.org/wiki/Web_framework#cite_note-1"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Web_framework"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Software_architecture" TargetMode="External"/><Relationship Id="rId2" Type="http://schemas.openxmlformats.org/officeDocument/2006/relationships/hyperlink" Target="https://en.wikipedia.org/wiki/Software_system" TargetMode="External"/><Relationship Id="rId1" Type="http://schemas.openxmlformats.org/officeDocument/2006/relationships/slideLayout" Target="../slideLayouts/slideLayout1.xml"/><Relationship Id="rId6" Type="http://schemas.openxmlformats.org/officeDocument/2006/relationships/hyperlink" Target="https://www.redhat.com/architect/diagramming-tools-cloud-infrastructure" TargetMode="External"/><Relationship Id="rId5" Type="http://schemas.openxmlformats.org/officeDocument/2006/relationships/hyperlink" Target="https://www.redhat.com/architect/what-unified-modeling-language-UML" TargetMode="External"/><Relationship Id="rId4" Type="http://schemas.openxmlformats.org/officeDocument/2006/relationships/hyperlink" Target="https://www.redhat.com/architect/what-is-software-architec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classrooms.com/en/courses/6397806-design-your-software-architecture-using-industry-standard-patterns/6896176-layered-architecture#:~:text=Gmail%20is%20divided%20into%20at,example%20of%20a%20layered%20architecture" TargetMode="Externa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67DD1-78C6-A7C9-8625-66D762D92AC0}"/>
              </a:ext>
            </a:extLst>
          </p:cNvPr>
          <p:cNvSpPr txBox="1"/>
          <p:nvPr/>
        </p:nvSpPr>
        <p:spPr>
          <a:xfrm>
            <a:off x="9308120" y="73242"/>
            <a:ext cx="2886316" cy="369332"/>
          </a:xfrm>
          <a:prstGeom prst="rect">
            <a:avLst/>
          </a:prstGeom>
          <a:noFill/>
        </p:spPr>
        <p:txBody>
          <a:bodyPr wrap="square" rtlCol="0">
            <a:spAutoFit/>
          </a:bodyPr>
          <a:lstStyle/>
          <a:p>
            <a:pPr algn="r">
              <a:spcAft>
                <a:spcPts val="600"/>
              </a:spcAft>
            </a:pPr>
            <a:r>
              <a:rPr lang="en-US" dirty="0">
                <a:solidFill>
                  <a:schemeClr val="bg1">
                    <a:lumMod val="95000"/>
                  </a:schemeClr>
                </a:solidFill>
              </a:rPr>
              <a:t>Week 6 -- October 7</a:t>
            </a:r>
          </a:p>
        </p:txBody>
      </p:sp>
      <p:sp>
        <p:nvSpPr>
          <p:cNvPr id="7" name="Title 1">
            <a:extLst>
              <a:ext uri="{FF2B5EF4-FFF2-40B4-BE49-F238E27FC236}">
                <a16:creationId xmlns:a16="http://schemas.microsoft.com/office/drawing/2014/main" id="{D799B2E3-726E-528C-9268-E14A74ABED7B}"/>
              </a:ext>
            </a:extLst>
          </p:cNvPr>
          <p:cNvSpPr txBox="1">
            <a:spLocks/>
          </p:cNvSpPr>
          <p:nvPr/>
        </p:nvSpPr>
        <p:spPr>
          <a:xfrm>
            <a:off x="0" y="0"/>
            <a:ext cx="8139652" cy="67931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rPr>
              <a:t>CISC-6100: Software Engineering</a:t>
            </a:r>
          </a:p>
        </p:txBody>
      </p:sp>
      <p:sp>
        <p:nvSpPr>
          <p:cNvPr id="8" name="Subtitle 2">
            <a:extLst>
              <a:ext uri="{FF2B5EF4-FFF2-40B4-BE49-F238E27FC236}">
                <a16:creationId xmlns:a16="http://schemas.microsoft.com/office/drawing/2014/main" id="{9673C3A3-071B-437B-C7B3-A6CC88A03613}"/>
              </a:ext>
            </a:extLst>
          </p:cNvPr>
          <p:cNvSpPr txBox="1">
            <a:spLocks/>
          </p:cNvSpPr>
          <p:nvPr/>
        </p:nvSpPr>
        <p:spPr>
          <a:xfrm>
            <a:off x="6871642" y="3788330"/>
            <a:ext cx="4997974" cy="20141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lumMod val="95000"/>
                  </a:schemeClr>
                </a:solidFill>
              </a:rPr>
              <a:t>Project</a:t>
            </a:r>
          </a:p>
          <a:p>
            <a:pPr lvl="1"/>
            <a:r>
              <a:rPr lang="en-US" dirty="0">
                <a:solidFill>
                  <a:schemeClr val="bg1">
                    <a:lumMod val="95000"/>
                  </a:schemeClr>
                </a:solidFill>
              </a:rPr>
              <a:t>Frameworks</a:t>
            </a:r>
          </a:p>
          <a:p>
            <a:pPr lvl="1"/>
            <a:r>
              <a:rPr lang="en-US" dirty="0">
                <a:solidFill>
                  <a:schemeClr val="bg1">
                    <a:lumMod val="95000"/>
                  </a:schemeClr>
                </a:solidFill>
              </a:rPr>
              <a:t>Expectations</a:t>
            </a:r>
          </a:p>
          <a:p>
            <a:pPr lvl="1"/>
            <a:r>
              <a:rPr lang="en-US" dirty="0">
                <a:solidFill>
                  <a:schemeClr val="bg1">
                    <a:lumMod val="95000"/>
                  </a:schemeClr>
                </a:solidFill>
              </a:rPr>
              <a:t>Getting started</a:t>
            </a:r>
          </a:p>
        </p:txBody>
      </p:sp>
      <p:cxnSp>
        <p:nvCxnSpPr>
          <p:cNvPr id="14" name="Straight Connector 13">
            <a:extLst>
              <a:ext uri="{FF2B5EF4-FFF2-40B4-BE49-F238E27FC236}">
                <a16:creationId xmlns:a16="http://schemas.microsoft.com/office/drawing/2014/main" id="{80CAF9F1-9978-6059-7FD4-377EEA9D4837}"/>
              </a:ext>
            </a:extLst>
          </p:cNvPr>
          <p:cNvCxnSpPr/>
          <p:nvPr/>
        </p:nvCxnSpPr>
        <p:spPr>
          <a:xfrm>
            <a:off x="152400" y="679310"/>
            <a:ext cx="379635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9BDED5B9-1914-E8DB-AC0F-8D79133908F4}"/>
              </a:ext>
            </a:extLst>
          </p:cNvPr>
          <p:cNvCxnSpPr>
            <a:cxnSpLocks/>
          </p:cNvCxnSpPr>
          <p:nvPr/>
        </p:nvCxnSpPr>
        <p:spPr>
          <a:xfrm>
            <a:off x="4069826" y="2918418"/>
            <a:ext cx="772849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5" name="Picture 4" descr="A person and child running on a path with trees&#10;&#10;Description automatically generated">
            <a:extLst>
              <a:ext uri="{FF2B5EF4-FFF2-40B4-BE49-F238E27FC236}">
                <a16:creationId xmlns:a16="http://schemas.microsoft.com/office/drawing/2014/main" id="{23D67419-FDE4-0BF3-C542-818604AB426A}"/>
              </a:ext>
            </a:extLst>
          </p:cNvPr>
          <p:cNvPicPr>
            <a:picLocks noChangeAspect="1"/>
          </p:cNvPicPr>
          <p:nvPr/>
        </p:nvPicPr>
        <p:blipFill>
          <a:blip r:embed="rId2">
            <a:extLst>
              <a:ext uri="{28A0092B-C50C-407E-A947-70E740481C1C}">
                <a14:useLocalDpi xmlns:a14="http://schemas.microsoft.com/office/drawing/2010/main" val="0"/>
              </a:ext>
            </a:extLst>
          </a:blip>
          <a:srcRect l="39060" t="18462" r="17332" b="43419"/>
          <a:stretch/>
        </p:blipFill>
        <p:spPr>
          <a:xfrm>
            <a:off x="368316" y="908539"/>
            <a:ext cx="3701510" cy="5752170"/>
          </a:xfrm>
          <a:prstGeom prst="rect">
            <a:avLst/>
          </a:prstGeom>
        </p:spPr>
      </p:pic>
      <p:sp>
        <p:nvSpPr>
          <p:cNvPr id="9" name="TextBox 8">
            <a:extLst>
              <a:ext uri="{FF2B5EF4-FFF2-40B4-BE49-F238E27FC236}">
                <a16:creationId xmlns:a16="http://schemas.microsoft.com/office/drawing/2014/main" id="{49064AB1-06C5-CFB1-AE10-7B2A9229724A}"/>
              </a:ext>
            </a:extLst>
          </p:cNvPr>
          <p:cNvSpPr txBox="1"/>
          <p:nvPr/>
        </p:nvSpPr>
        <p:spPr>
          <a:xfrm>
            <a:off x="368316" y="906594"/>
            <a:ext cx="3684031" cy="1569660"/>
          </a:xfrm>
          <a:prstGeom prst="rect">
            <a:avLst/>
          </a:prstGeom>
          <a:noFill/>
        </p:spPr>
        <p:txBody>
          <a:bodyPr wrap="square" rtlCol="0">
            <a:spAutoFit/>
          </a:bodyPr>
          <a:lstStyle/>
          <a:p>
            <a:pPr algn="ctr"/>
            <a:r>
              <a:rPr lang="en-US" sz="3200" b="1" dirty="0">
                <a:ln w="10160">
                  <a:solidFill>
                    <a:schemeClr val="tx1"/>
                  </a:solidFill>
                  <a:prstDash val="solid"/>
                </a:ln>
                <a:solidFill>
                  <a:schemeClr val="bg1"/>
                </a:solidFill>
                <a:effectLst>
                  <a:outerShdw blurRad="38100" dist="22860" dir="5400000" algn="tl" rotWithShape="0">
                    <a:srgbClr val="000000">
                      <a:alpha val="30000"/>
                    </a:srgbClr>
                  </a:outerShdw>
                </a:effectLst>
              </a:rPr>
              <a:t>Teaching spectrum: Grade school to Grad school</a:t>
            </a:r>
          </a:p>
        </p:txBody>
      </p:sp>
    </p:spTree>
    <p:extLst>
      <p:ext uri="{BB962C8B-B14F-4D97-AF65-F5344CB8AC3E}">
        <p14:creationId xmlns:p14="http://schemas.microsoft.com/office/powerpoint/2010/main" val="243487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400"/>
                                        <p:tgtEl>
                                          <p:spTgt spid="8">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400"/>
                                        <p:tgtEl>
                                          <p:spTgt spid="8">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400"/>
                                        <p:tgtEl>
                                          <p:spTgt spid="8">
                                            <p:txEl>
                                              <p:pRg st="3" end="3"/>
                                            </p:txEl>
                                          </p:spTgt>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10</a:t>
            </a:fld>
            <a:endParaRPr lang="en-US" dirty="0"/>
          </a:p>
        </p:txBody>
      </p:sp>
      <p:pic>
        <p:nvPicPr>
          <p:cNvPr id="7" name="Picture 6">
            <a:extLst>
              <a:ext uri="{FF2B5EF4-FFF2-40B4-BE49-F238E27FC236}">
                <a16:creationId xmlns:a16="http://schemas.microsoft.com/office/drawing/2014/main" id="{99DB8173-B69D-EDED-917A-4252ECE160DF}"/>
              </a:ext>
            </a:extLst>
          </p:cNvPr>
          <p:cNvPicPr>
            <a:picLocks noChangeAspect="1"/>
          </p:cNvPicPr>
          <p:nvPr/>
        </p:nvPicPr>
        <p:blipFill>
          <a:blip r:embed="rId3"/>
          <a:stretch>
            <a:fillRect/>
          </a:stretch>
        </p:blipFill>
        <p:spPr>
          <a:xfrm>
            <a:off x="6096000" y="2377436"/>
            <a:ext cx="3004528" cy="3069933"/>
          </a:xfrm>
          <a:prstGeom prst="rect">
            <a:avLst/>
          </a:prstGeom>
        </p:spPr>
      </p:pic>
      <p:sp>
        <p:nvSpPr>
          <p:cNvPr id="16" name="TextBox 15">
            <a:extLst>
              <a:ext uri="{FF2B5EF4-FFF2-40B4-BE49-F238E27FC236}">
                <a16:creationId xmlns:a16="http://schemas.microsoft.com/office/drawing/2014/main" id="{9745D4A8-7EB2-3630-EC86-CE51077A1B68}"/>
              </a:ext>
            </a:extLst>
          </p:cNvPr>
          <p:cNvSpPr txBox="1"/>
          <p:nvPr/>
        </p:nvSpPr>
        <p:spPr>
          <a:xfrm>
            <a:off x="641195" y="6032810"/>
            <a:ext cx="4315522" cy="584775"/>
          </a:xfrm>
          <a:prstGeom prst="rect">
            <a:avLst/>
          </a:prstGeom>
          <a:noFill/>
          <a:ln>
            <a:solidFill>
              <a:schemeClr val="tx1"/>
            </a:solidFill>
          </a:ln>
        </p:spPr>
        <p:txBody>
          <a:bodyPr wrap="square" rtlCol="0">
            <a:spAutoFit/>
          </a:bodyPr>
          <a:lstStyle/>
          <a:p>
            <a:r>
              <a:rPr lang="en-US" sz="1400" dirty="0"/>
              <a:t>       </a:t>
            </a:r>
            <a:r>
              <a:rPr lang="en-US" sz="1400" dirty="0" err="1"/>
              <a:t>origCell</a:t>
            </a:r>
            <a:r>
              <a:rPr lang="en-US" sz="1400" dirty="0"/>
              <a:t>	                   </a:t>
            </a:r>
            <a:r>
              <a:rPr lang="en-US" sz="1400" dirty="0" err="1"/>
              <a:t>isCorrect</a:t>
            </a:r>
            <a:r>
              <a:rPr lang="en-US" sz="1400" dirty="0"/>
              <a:t>	      </a:t>
            </a:r>
            <a:r>
              <a:rPr lang="en-US" sz="1400" dirty="0" err="1"/>
              <a:t>newCell</a:t>
            </a:r>
            <a:endParaRPr lang="en-US" sz="1400" dirty="0"/>
          </a:p>
          <a:p>
            <a:pPr algn="ctr"/>
            <a:r>
              <a:rPr lang="en-US" dirty="0"/>
              <a:t>History stack</a:t>
            </a:r>
          </a:p>
        </p:txBody>
      </p:sp>
      <p:sp>
        <p:nvSpPr>
          <p:cNvPr id="17" name="Rectangle 16">
            <a:extLst>
              <a:ext uri="{FF2B5EF4-FFF2-40B4-BE49-F238E27FC236}">
                <a16:creationId xmlns:a16="http://schemas.microsoft.com/office/drawing/2014/main" id="{6C5A2ADB-BD20-B83F-E0D9-DF128DC86F1B}"/>
              </a:ext>
            </a:extLst>
          </p:cNvPr>
          <p:cNvSpPr/>
          <p:nvPr/>
        </p:nvSpPr>
        <p:spPr>
          <a:xfrm>
            <a:off x="641195"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2FE2CA8-6755-3CA6-43F0-ABD3FE178592}"/>
              </a:ext>
            </a:extLst>
          </p:cNvPr>
          <p:cNvSpPr txBox="1"/>
          <p:nvPr/>
        </p:nvSpPr>
        <p:spPr>
          <a:xfrm>
            <a:off x="6501161" y="2492298"/>
            <a:ext cx="317810" cy="369332"/>
          </a:xfrm>
          <a:prstGeom prst="rect">
            <a:avLst/>
          </a:prstGeom>
          <a:noFill/>
        </p:spPr>
        <p:txBody>
          <a:bodyPr wrap="square" rtlCol="0">
            <a:spAutoFit/>
          </a:bodyPr>
          <a:lstStyle/>
          <a:p>
            <a:r>
              <a:rPr lang="en-US" dirty="0">
                <a:solidFill>
                  <a:srgbClr val="00B050"/>
                </a:solidFill>
              </a:rPr>
              <a:t>7</a:t>
            </a:r>
          </a:p>
        </p:txBody>
      </p:sp>
      <p:sp>
        <p:nvSpPr>
          <p:cNvPr id="19" name="TextBox 18">
            <a:extLst>
              <a:ext uri="{FF2B5EF4-FFF2-40B4-BE49-F238E27FC236}">
                <a16:creationId xmlns:a16="http://schemas.microsoft.com/office/drawing/2014/main" id="{27474F54-63A5-7A72-3A6D-4CFE40717996}"/>
              </a:ext>
            </a:extLst>
          </p:cNvPr>
          <p:cNvSpPr txBox="1"/>
          <p:nvPr/>
        </p:nvSpPr>
        <p:spPr>
          <a:xfrm>
            <a:off x="663499" y="5562231"/>
            <a:ext cx="4265342" cy="369332"/>
          </a:xfrm>
          <a:prstGeom prst="rect">
            <a:avLst/>
          </a:prstGeom>
          <a:noFill/>
          <a:ln>
            <a:solidFill>
              <a:schemeClr val="bg1"/>
            </a:solidFill>
          </a:ln>
        </p:spPr>
        <p:txBody>
          <a:bodyPr wrap="square" rtlCol="0">
            <a:spAutoFit/>
          </a:bodyPr>
          <a:lstStyle/>
          <a:p>
            <a:r>
              <a:rPr lang="en-US" dirty="0">
                <a:solidFill>
                  <a:schemeClr val="bg1"/>
                </a:solidFill>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663499" y="5131567"/>
            <a:ext cx="4265342" cy="369332"/>
          </a:xfrm>
          <a:prstGeom prst="rect">
            <a:avLst/>
          </a:prstGeom>
          <a:noFill/>
          <a:ln>
            <a:solidFill>
              <a:schemeClr val="bg1"/>
            </a:solidFill>
          </a:ln>
        </p:spPr>
        <p:txBody>
          <a:bodyPr wrap="square" rtlCol="0">
            <a:spAutoFit/>
          </a:bodyPr>
          <a:lstStyle/>
          <a:p>
            <a:r>
              <a:rPr lang="en-US" dirty="0">
                <a:solidFill>
                  <a:schemeClr val="bg1"/>
                </a:solidFill>
              </a:rPr>
              <a:t>{0,[],F,7,2,7},	F,	{6,[],F,7,2,7}</a:t>
            </a:r>
          </a:p>
        </p:txBody>
      </p:sp>
      <p:sp>
        <p:nvSpPr>
          <p:cNvPr id="21" name="TextBox 20">
            <a:extLst>
              <a:ext uri="{FF2B5EF4-FFF2-40B4-BE49-F238E27FC236}">
                <a16:creationId xmlns:a16="http://schemas.microsoft.com/office/drawing/2014/main" id="{97FD950E-797E-E885-2D7F-538BB715DF29}"/>
              </a:ext>
            </a:extLst>
          </p:cNvPr>
          <p:cNvSpPr txBox="1"/>
          <p:nvPr/>
        </p:nvSpPr>
        <p:spPr>
          <a:xfrm>
            <a:off x="8421029" y="3100063"/>
            <a:ext cx="317810" cy="369332"/>
          </a:xfrm>
          <a:prstGeom prst="rect">
            <a:avLst/>
          </a:prstGeom>
          <a:noFill/>
        </p:spPr>
        <p:txBody>
          <a:bodyPr wrap="square" rtlCol="0">
            <a:spAutoFit/>
          </a:bodyPr>
          <a:lstStyle/>
          <a:p>
            <a:r>
              <a:rPr lang="en-US" dirty="0">
                <a:solidFill>
                  <a:srgbClr val="FF0000"/>
                </a:solidFill>
              </a:rPr>
              <a:t>6</a:t>
            </a:r>
          </a:p>
        </p:txBody>
      </p:sp>
      <p:sp>
        <p:nvSpPr>
          <p:cNvPr id="5" name="Oval 4">
            <a:extLst>
              <a:ext uri="{FF2B5EF4-FFF2-40B4-BE49-F238E27FC236}">
                <a16:creationId xmlns:a16="http://schemas.microsoft.com/office/drawing/2014/main" id="{96FE84C6-EC6E-D53F-E41A-6894F7726966}"/>
              </a:ext>
            </a:extLst>
          </p:cNvPr>
          <p:cNvSpPr/>
          <p:nvPr/>
        </p:nvSpPr>
        <p:spPr>
          <a:xfrm>
            <a:off x="8359697" y="3064492"/>
            <a:ext cx="440473" cy="440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05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11</a:t>
            </a:fld>
            <a:endParaRPr lang="en-US" dirty="0"/>
          </a:p>
        </p:txBody>
      </p:sp>
      <p:pic>
        <p:nvPicPr>
          <p:cNvPr id="7" name="Picture 6">
            <a:extLst>
              <a:ext uri="{FF2B5EF4-FFF2-40B4-BE49-F238E27FC236}">
                <a16:creationId xmlns:a16="http://schemas.microsoft.com/office/drawing/2014/main" id="{99DB8173-B69D-EDED-917A-4252ECE160DF}"/>
              </a:ext>
            </a:extLst>
          </p:cNvPr>
          <p:cNvPicPr>
            <a:picLocks noChangeAspect="1"/>
          </p:cNvPicPr>
          <p:nvPr/>
        </p:nvPicPr>
        <p:blipFill>
          <a:blip r:embed="rId3"/>
          <a:stretch>
            <a:fillRect/>
          </a:stretch>
        </p:blipFill>
        <p:spPr>
          <a:xfrm>
            <a:off x="6096000" y="2377436"/>
            <a:ext cx="3004528" cy="3069933"/>
          </a:xfrm>
          <a:prstGeom prst="rect">
            <a:avLst/>
          </a:prstGeom>
        </p:spPr>
      </p:pic>
      <p:sp>
        <p:nvSpPr>
          <p:cNvPr id="16" name="TextBox 15">
            <a:extLst>
              <a:ext uri="{FF2B5EF4-FFF2-40B4-BE49-F238E27FC236}">
                <a16:creationId xmlns:a16="http://schemas.microsoft.com/office/drawing/2014/main" id="{9745D4A8-7EB2-3630-EC86-CE51077A1B68}"/>
              </a:ext>
            </a:extLst>
          </p:cNvPr>
          <p:cNvSpPr txBox="1"/>
          <p:nvPr/>
        </p:nvSpPr>
        <p:spPr>
          <a:xfrm>
            <a:off x="641195" y="6032810"/>
            <a:ext cx="4315522" cy="584775"/>
          </a:xfrm>
          <a:prstGeom prst="rect">
            <a:avLst/>
          </a:prstGeom>
          <a:noFill/>
          <a:ln>
            <a:solidFill>
              <a:schemeClr val="tx1"/>
            </a:solidFill>
          </a:ln>
        </p:spPr>
        <p:txBody>
          <a:bodyPr wrap="square" rtlCol="0">
            <a:spAutoFit/>
          </a:bodyPr>
          <a:lstStyle/>
          <a:p>
            <a:r>
              <a:rPr lang="en-US" sz="1400" dirty="0"/>
              <a:t>       </a:t>
            </a:r>
            <a:r>
              <a:rPr lang="en-US" sz="1400" dirty="0" err="1"/>
              <a:t>origCell</a:t>
            </a:r>
            <a:r>
              <a:rPr lang="en-US" sz="1400" dirty="0"/>
              <a:t>	                   </a:t>
            </a:r>
            <a:r>
              <a:rPr lang="en-US" sz="1400" dirty="0" err="1"/>
              <a:t>isCorrect</a:t>
            </a:r>
            <a:r>
              <a:rPr lang="en-US" sz="1400" dirty="0"/>
              <a:t>	      </a:t>
            </a:r>
            <a:r>
              <a:rPr lang="en-US" sz="1400" dirty="0" err="1"/>
              <a:t>newCell</a:t>
            </a:r>
            <a:endParaRPr lang="en-US" sz="1400" dirty="0"/>
          </a:p>
          <a:p>
            <a:pPr algn="ctr"/>
            <a:r>
              <a:rPr lang="en-US" dirty="0"/>
              <a:t>History stack</a:t>
            </a:r>
          </a:p>
        </p:txBody>
      </p:sp>
      <p:sp>
        <p:nvSpPr>
          <p:cNvPr id="17" name="Rectangle 16">
            <a:extLst>
              <a:ext uri="{FF2B5EF4-FFF2-40B4-BE49-F238E27FC236}">
                <a16:creationId xmlns:a16="http://schemas.microsoft.com/office/drawing/2014/main" id="{6C5A2ADB-BD20-B83F-E0D9-DF128DC86F1B}"/>
              </a:ext>
            </a:extLst>
          </p:cNvPr>
          <p:cNvSpPr/>
          <p:nvPr/>
        </p:nvSpPr>
        <p:spPr>
          <a:xfrm>
            <a:off x="641195"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2FE2CA8-6755-3CA6-43F0-ABD3FE178592}"/>
              </a:ext>
            </a:extLst>
          </p:cNvPr>
          <p:cNvSpPr txBox="1"/>
          <p:nvPr/>
        </p:nvSpPr>
        <p:spPr>
          <a:xfrm>
            <a:off x="6501161" y="2492298"/>
            <a:ext cx="317810" cy="369332"/>
          </a:xfrm>
          <a:prstGeom prst="rect">
            <a:avLst/>
          </a:prstGeom>
          <a:noFill/>
        </p:spPr>
        <p:txBody>
          <a:bodyPr wrap="square" rtlCol="0">
            <a:spAutoFit/>
          </a:bodyPr>
          <a:lstStyle/>
          <a:p>
            <a:r>
              <a:rPr lang="en-US" dirty="0">
                <a:solidFill>
                  <a:srgbClr val="00B050"/>
                </a:solidFill>
              </a:rPr>
              <a:t>7</a:t>
            </a:r>
          </a:p>
        </p:txBody>
      </p:sp>
      <p:sp>
        <p:nvSpPr>
          <p:cNvPr id="19" name="TextBox 18">
            <a:extLst>
              <a:ext uri="{FF2B5EF4-FFF2-40B4-BE49-F238E27FC236}">
                <a16:creationId xmlns:a16="http://schemas.microsoft.com/office/drawing/2014/main" id="{27474F54-63A5-7A72-3A6D-4CFE40717996}"/>
              </a:ext>
            </a:extLst>
          </p:cNvPr>
          <p:cNvSpPr txBox="1"/>
          <p:nvPr/>
        </p:nvSpPr>
        <p:spPr>
          <a:xfrm>
            <a:off x="663499" y="5562231"/>
            <a:ext cx="4265342" cy="369332"/>
          </a:xfrm>
          <a:prstGeom prst="rect">
            <a:avLst/>
          </a:prstGeom>
          <a:noFill/>
          <a:ln>
            <a:solidFill>
              <a:schemeClr val="bg1"/>
            </a:solidFill>
          </a:ln>
        </p:spPr>
        <p:txBody>
          <a:bodyPr wrap="square" rtlCol="0">
            <a:spAutoFit/>
          </a:bodyPr>
          <a:lstStyle/>
          <a:p>
            <a:r>
              <a:rPr lang="en-US" dirty="0">
                <a:solidFill>
                  <a:schemeClr val="bg1"/>
                </a:solidFill>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663499" y="5131567"/>
            <a:ext cx="4265342" cy="369332"/>
          </a:xfrm>
          <a:prstGeom prst="rect">
            <a:avLst/>
          </a:prstGeom>
          <a:noFill/>
          <a:ln>
            <a:solidFill>
              <a:schemeClr val="bg1"/>
            </a:solidFill>
          </a:ln>
        </p:spPr>
        <p:txBody>
          <a:bodyPr wrap="square" rtlCol="0">
            <a:spAutoFit/>
          </a:bodyPr>
          <a:lstStyle/>
          <a:p>
            <a:r>
              <a:rPr lang="en-US" dirty="0">
                <a:solidFill>
                  <a:schemeClr val="bg1"/>
                </a:solidFill>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663499" y="4690896"/>
            <a:ext cx="4265342" cy="369332"/>
          </a:xfrm>
          <a:prstGeom prst="rect">
            <a:avLst/>
          </a:prstGeom>
          <a:noFill/>
          <a:ln>
            <a:solidFill>
              <a:schemeClr val="bg1"/>
            </a:solidFill>
          </a:ln>
        </p:spPr>
        <p:txBody>
          <a:bodyPr wrap="square" rtlCol="0">
            <a:spAutoFit/>
          </a:bodyPr>
          <a:lstStyle/>
          <a:p>
            <a:r>
              <a:rPr lang="en-US" dirty="0">
                <a:solidFill>
                  <a:schemeClr val="bg1"/>
                </a:solidFill>
              </a:rPr>
              <a:t>{6,[],F,7,2,7},	T,	{7,[],F,7,2,7}</a:t>
            </a:r>
          </a:p>
        </p:txBody>
      </p:sp>
      <p:sp>
        <p:nvSpPr>
          <p:cNvPr id="23" name="TextBox 22">
            <a:extLst>
              <a:ext uri="{FF2B5EF4-FFF2-40B4-BE49-F238E27FC236}">
                <a16:creationId xmlns:a16="http://schemas.microsoft.com/office/drawing/2014/main" id="{0228162F-CF49-5988-D724-16B0E103A28D}"/>
              </a:ext>
            </a:extLst>
          </p:cNvPr>
          <p:cNvSpPr txBox="1"/>
          <p:nvPr/>
        </p:nvSpPr>
        <p:spPr>
          <a:xfrm>
            <a:off x="8421029" y="3112636"/>
            <a:ext cx="317810" cy="369332"/>
          </a:xfrm>
          <a:prstGeom prst="rect">
            <a:avLst/>
          </a:prstGeom>
          <a:noFill/>
        </p:spPr>
        <p:txBody>
          <a:bodyPr wrap="square" rtlCol="0">
            <a:spAutoFit/>
          </a:bodyPr>
          <a:lstStyle/>
          <a:p>
            <a:r>
              <a:rPr lang="en-US" dirty="0">
                <a:solidFill>
                  <a:srgbClr val="00B050"/>
                </a:solidFill>
              </a:rPr>
              <a:t>7</a:t>
            </a:r>
          </a:p>
        </p:txBody>
      </p:sp>
      <p:sp>
        <p:nvSpPr>
          <p:cNvPr id="5" name="Oval 4">
            <a:extLst>
              <a:ext uri="{FF2B5EF4-FFF2-40B4-BE49-F238E27FC236}">
                <a16:creationId xmlns:a16="http://schemas.microsoft.com/office/drawing/2014/main" id="{F1603A11-58EC-8801-151D-2E8C1FDF42F5}"/>
              </a:ext>
            </a:extLst>
          </p:cNvPr>
          <p:cNvSpPr/>
          <p:nvPr/>
        </p:nvSpPr>
        <p:spPr>
          <a:xfrm>
            <a:off x="8359697" y="3077065"/>
            <a:ext cx="440473" cy="440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223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12</a:t>
            </a:fld>
            <a:endParaRPr lang="en-US" dirty="0"/>
          </a:p>
        </p:txBody>
      </p:sp>
      <p:pic>
        <p:nvPicPr>
          <p:cNvPr id="7" name="Picture 6">
            <a:extLst>
              <a:ext uri="{FF2B5EF4-FFF2-40B4-BE49-F238E27FC236}">
                <a16:creationId xmlns:a16="http://schemas.microsoft.com/office/drawing/2014/main" id="{99DB8173-B69D-EDED-917A-4252ECE160DF}"/>
              </a:ext>
            </a:extLst>
          </p:cNvPr>
          <p:cNvPicPr>
            <a:picLocks noChangeAspect="1"/>
          </p:cNvPicPr>
          <p:nvPr/>
        </p:nvPicPr>
        <p:blipFill>
          <a:blip r:embed="rId3"/>
          <a:stretch>
            <a:fillRect/>
          </a:stretch>
        </p:blipFill>
        <p:spPr>
          <a:xfrm>
            <a:off x="6096000" y="2377436"/>
            <a:ext cx="3004528" cy="3069933"/>
          </a:xfrm>
          <a:prstGeom prst="rect">
            <a:avLst/>
          </a:prstGeom>
        </p:spPr>
      </p:pic>
      <p:sp>
        <p:nvSpPr>
          <p:cNvPr id="16" name="TextBox 15">
            <a:extLst>
              <a:ext uri="{FF2B5EF4-FFF2-40B4-BE49-F238E27FC236}">
                <a16:creationId xmlns:a16="http://schemas.microsoft.com/office/drawing/2014/main" id="{9745D4A8-7EB2-3630-EC86-CE51077A1B68}"/>
              </a:ext>
            </a:extLst>
          </p:cNvPr>
          <p:cNvSpPr txBox="1"/>
          <p:nvPr/>
        </p:nvSpPr>
        <p:spPr>
          <a:xfrm>
            <a:off x="641195" y="6032810"/>
            <a:ext cx="4315522" cy="584775"/>
          </a:xfrm>
          <a:prstGeom prst="rect">
            <a:avLst/>
          </a:prstGeom>
          <a:noFill/>
          <a:ln>
            <a:solidFill>
              <a:schemeClr val="tx1"/>
            </a:solidFill>
          </a:ln>
        </p:spPr>
        <p:txBody>
          <a:bodyPr wrap="square" rtlCol="0">
            <a:spAutoFit/>
          </a:bodyPr>
          <a:lstStyle/>
          <a:p>
            <a:r>
              <a:rPr lang="en-US" sz="1400" dirty="0"/>
              <a:t>       </a:t>
            </a:r>
            <a:r>
              <a:rPr lang="en-US" sz="1400" dirty="0" err="1"/>
              <a:t>origCell</a:t>
            </a:r>
            <a:r>
              <a:rPr lang="en-US" sz="1400" dirty="0"/>
              <a:t>	                   </a:t>
            </a:r>
            <a:r>
              <a:rPr lang="en-US" sz="1400" dirty="0" err="1"/>
              <a:t>isCorrect</a:t>
            </a:r>
            <a:r>
              <a:rPr lang="en-US" sz="1400" dirty="0"/>
              <a:t>	      </a:t>
            </a:r>
            <a:r>
              <a:rPr lang="en-US" sz="1400" dirty="0" err="1"/>
              <a:t>newCell</a:t>
            </a:r>
            <a:endParaRPr lang="en-US" sz="1400" dirty="0"/>
          </a:p>
          <a:p>
            <a:pPr algn="ctr"/>
            <a:r>
              <a:rPr lang="en-US" dirty="0"/>
              <a:t>History stack</a:t>
            </a:r>
          </a:p>
        </p:txBody>
      </p:sp>
      <p:sp>
        <p:nvSpPr>
          <p:cNvPr id="17" name="Rectangle 16">
            <a:extLst>
              <a:ext uri="{FF2B5EF4-FFF2-40B4-BE49-F238E27FC236}">
                <a16:creationId xmlns:a16="http://schemas.microsoft.com/office/drawing/2014/main" id="{6C5A2ADB-BD20-B83F-E0D9-DF128DC86F1B}"/>
              </a:ext>
            </a:extLst>
          </p:cNvPr>
          <p:cNvSpPr/>
          <p:nvPr/>
        </p:nvSpPr>
        <p:spPr>
          <a:xfrm>
            <a:off x="641195"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2FE2CA8-6755-3CA6-43F0-ABD3FE178592}"/>
              </a:ext>
            </a:extLst>
          </p:cNvPr>
          <p:cNvSpPr txBox="1"/>
          <p:nvPr/>
        </p:nvSpPr>
        <p:spPr>
          <a:xfrm>
            <a:off x="6501161" y="2492298"/>
            <a:ext cx="317810" cy="369332"/>
          </a:xfrm>
          <a:prstGeom prst="rect">
            <a:avLst/>
          </a:prstGeom>
          <a:noFill/>
        </p:spPr>
        <p:txBody>
          <a:bodyPr wrap="square" rtlCol="0">
            <a:spAutoFit/>
          </a:bodyPr>
          <a:lstStyle/>
          <a:p>
            <a:r>
              <a:rPr lang="en-US" dirty="0">
                <a:solidFill>
                  <a:srgbClr val="00B050"/>
                </a:solidFill>
              </a:rPr>
              <a:t>7</a:t>
            </a:r>
          </a:p>
        </p:txBody>
      </p:sp>
      <p:sp>
        <p:nvSpPr>
          <p:cNvPr id="19" name="TextBox 18">
            <a:extLst>
              <a:ext uri="{FF2B5EF4-FFF2-40B4-BE49-F238E27FC236}">
                <a16:creationId xmlns:a16="http://schemas.microsoft.com/office/drawing/2014/main" id="{27474F54-63A5-7A72-3A6D-4CFE40717996}"/>
              </a:ext>
            </a:extLst>
          </p:cNvPr>
          <p:cNvSpPr txBox="1"/>
          <p:nvPr/>
        </p:nvSpPr>
        <p:spPr>
          <a:xfrm>
            <a:off x="663499" y="5562231"/>
            <a:ext cx="4265342" cy="369332"/>
          </a:xfrm>
          <a:prstGeom prst="rect">
            <a:avLst/>
          </a:prstGeom>
          <a:noFill/>
          <a:ln>
            <a:solidFill>
              <a:schemeClr val="bg1"/>
            </a:solidFill>
          </a:ln>
        </p:spPr>
        <p:txBody>
          <a:bodyPr wrap="square" rtlCol="0">
            <a:spAutoFit/>
          </a:bodyPr>
          <a:lstStyle/>
          <a:p>
            <a:r>
              <a:rPr lang="en-US" dirty="0">
                <a:solidFill>
                  <a:schemeClr val="bg1"/>
                </a:solidFill>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663499" y="5131567"/>
            <a:ext cx="4265342" cy="369332"/>
          </a:xfrm>
          <a:prstGeom prst="rect">
            <a:avLst/>
          </a:prstGeom>
          <a:noFill/>
          <a:ln>
            <a:solidFill>
              <a:schemeClr val="bg1"/>
            </a:solidFill>
          </a:ln>
        </p:spPr>
        <p:txBody>
          <a:bodyPr wrap="square" rtlCol="0">
            <a:spAutoFit/>
          </a:bodyPr>
          <a:lstStyle/>
          <a:p>
            <a:r>
              <a:rPr lang="en-US" dirty="0">
                <a:solidFill>
                  <a:schemeClr val="bg1"/>
                </a:solidFill>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663499" y="4690896"/>
            <a:ext cx="4265342" cy="369332"/>
          </a:xfrm>
          <a:prstGeom prst="rect">
            <a:avLst/>
          </a:prstGeom>
          <a:noFill/>
          <a:ln>
            <a:solidFill>
              <a:schemeClr val="bg1"/>
            </a:solidFill>
          </a:ln>
        </p:spPr>
        <p:txBody>
          <a:bodyPr wrap="square" rtlCol="0">
            <a:spAutoFit/>
          </a:bodyPr>
          <a:lstStyle/>
          <a:p>
            <a:r>
              <a:rPr lang="en-US" dirty="0">
                <a:solidFill>
                  <a:schemeClr val="bg1"/>
                </a:solidFill>
              </a:rPr>
              <a:t>{6,[],F,7,2,7},	T,	{7,[],F,7,2,7}</a:t>
            </a:r>
          </a:p>
        </p:txBody>
      </p:sp>
      <p:sp>
        <p:nvSpPr>
          <p:cNvPr id="23" name="TextBox 22">
            <a:extLst>
              <a:ext uri="{FF2B5EF4-FFF2-40B4-BE49-F238E27FC236}">
                <a16:creationId xmlns:a16="http://schemas.microsoft.com/office/drawing/2014/main" id="{0228162F-CF49-5988-D724-16B0E103A28D}"/>
              </a:ext>
            </a:extLst>
          </p:cNvPr>
          <p:cNvSpPr txBox="1"/>
          <p:nvPr/>
        </p:nvSpPr>
        <p:spPr>
          <a:xfrm>
            <a:off x="8421029" y="3112636"/>
            <a:ext cx="317810" cy="369332"/>
          </a:xfrm>
          <a:prstGeom prst="rect">
            <a:avLst/>
          </a:prstGeom>
          <a:noFill/>
        </p:spPr>
        <p:txBody>
          <a:bodyPr wrap="square" rtlCol="0">
            <a:spAutoFit/>
          </a:bodyPr>
          <a:lstStyle/>
          <a:p>
            <a:r>
              <a:rPr lang="en-US" dirty="0">
                <a:solidFill>
                  <a:srgbClr val="00B050"/>
                </a:solidFill>
              </a:rPr>
              <a:t>7</a:t>
            </a:r>
          </a:p>
        </p:txBody>
      </p:sp>
      <p:sp>
        <p:nvSpPr>
          <p:cNvPr id="5" name="TextBox 4">
            <a:extLst>
              <a:ext uri="{FF2B5EF4-FFF2-40B4-BE49-F238E27FC236}">
                <a16:creationId xmlns:a16="http://schemas.microsoft.com/office/drawing/2014/main" id="{19D771B4-4F8B-B64A-5907-D8E9BB7E1765}"/>
              </a:ext>
            </a:extLst>
          </p:cNvPr>
          <p:cNvSpPr txBox="1"/>
          <p:nvPr/>
        </p:nvSpPr>
        <p:spPr>
          <a:xfrm>
            <a:off x="669075" y="4250225"/>
            <a:ext cx="4265342" cy="369332"/>
          </a:xfrm>
          <a:prstGeom prst="rect">
            <a:avLst/>
          </a:prstGeom>
          <a:noFill/>
          <a:ln>
            <a:solidFill>
              <a:schemeClr val="bg1"/>
            </a:solidFill>
          </a:ln>
        </p:spPr>
        <p:txBody>
          <a:bodyPr wrap="square" rtlCol="0">
            <a:spAutoFit/>
          </a:bodyPr>
          <a:lstStyle/>
          <a:p>
            <a:r>
              <a:rPr lang="en-US" dirty="0">
                <a:solidFill>
                  <a:schemeClr val="bg1"/>
                </a:solidFill>
              </a:rPr>
              <a:t>{0,[],F,6,7,5},	F,	{7,[],F,6,7,5}</a:t>
            </a:r>
          </a:p>
        </p:txBody>
      </p:sp>
      <p:sp>
        <p:nvSpPr>
          <p:cNvPr id="6" name="TextBox 5">
            <a:extLst>
              <a:ext uri="{FF2B5EF4-FFF2-40B4-BE49-F238E27FC236}">
                <a16:creationId xmlns:a16="http://schemas.microsoft.com/office/drawing/2014/main" id="{CD7D1049-010A-0F5A-2249-9FE954DB43F6}"/>
              </a:ext>
            </a:extLst>
          </p:cNvPr>
          <p:cNvSpPr txBox="1"/>
          <p:nvPr/>
        </p:nvSpPr>
        <p:spPr>
          <a:xfrm>
            <a:off x="7774259" y="5019908"/>
            <a:ext cx="317810" cy="369332"/>
          </a:xfrm>
          <a:prstGeom prst="rect">
            <a:avLst/>
          </a:prstGeom>
          <a:noFill/>
        </p:spPr>
        <p:txBody>
          <a:bodyPr wrap="square" rtlCol="0">
            <a:spAutoFit/>
          </a:bodyPr>
          <a:lstStyle/>
          <a:p>
            <a:r>
              <a:rPr lang="en-US" dirty="0">
                <a:solidFill>
                  <a:srgbClr val="FF0000"/>
                </a:solidFill>
              </a:rPr>
              <a:t>7</a:t>
            </a:r>
          </a:p>
        </p:txBody>
      </p:sp>
      <p:sp>
        <p:nvSpPr>
          <p:cNvPr id="13" name="Oval 12">
            <a:extLst>
              <a:ext uri="{FF2B5EF4-FFF2-40B4-BE49-F238E27FC236}">
                <a16:creationId xmlns:a16="http://schemas.microsoft.com/office/drawing/2014/main" id="{585BD44D-07FD-ECC3-DC88-240FC33FFCAD}"/>
              </a:ext>
            </a:extLst>
          </p:cNvPr>
          <p:cNvSpPr/>
          <p:nvPr/>
        </p:nvSpPr>
        <p:spPr>
          <a:xfrm>
            <a:off x="7712927" y="5006896"/>
            <a:ext cx="440473" cy="440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823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13</a:t>
            </a:fld>
            <a:endParaRPr lang="en-US" dirty="0"/>
          </a:p>
        </p:txBody>
      </p:sp>
      <p:pic>
        <p:nvPicPr>
          <p:cNvPr id="7" name="Picture 6">
            <a:extLst>
              <a:ext uri="{FF2B5EF4-FFF2-40B4-BE49-F238E27FC236}">
                <a16:creationId xmlns:a16="http://schemas.microsoft.com/office/drawing/2014/main" id="{99DB8173-B69D-EDED-917A-4252ECE160DF}"/>
              </a:ext>
            </a:extLst>
          </p:cNvPr>
          <p:cNvPicPr>
            <a:picLocks noChangeAspect="1"/>
          </p:cNvPicPr>
          <p:nvPr/>
        </p:nvPicPr>
        <p:blipFill>
          <a:blip r:embed="rId3"/>
          <a:stretch>
            <a:fillRect/>
          </a:stretch>
        </p:blipFill>
        <p:spPr>
          <a:xfrm>
            <a:off x="6096000" y="2377436"/>
            <a:ext cx="3004528" cy="3069933"/>
          </a:xfrm>
          <a:prstGeom prst="rect">
            <a:avLst/>
          </a:prstGeom>
        </p:spPr>
      </p:pic>
      <p:sp>
        <p:nvSpPr>
          <p:cNvPr id="16" name="TextBox 15">
            <a:extLst>
              <a:ext uri="{FF2B5EF4-FFF2-40B4-BE49-F238E27FC236}">
                <a16:creationId xmlns:a16="http://schemas.microsoft.com/office/drawing/2014/main" id="{9745D4A8-7EB2-3630-EC86-CE51077A1B68}"/>
              </a:ext>
            </a:extLst>
          </p:cNvPr>
          <p:cNvSpPr txBox="1"/>
          <p:nvPr/>
        </p:nvSpPr>
        <p:spPr>
          <a:xfrm>
            <a:off x="641195" y="6032810"/>
            <a:ext cx="4315522" cy="584775"/>
          </a:xfrm>
          <a:prstGeom prst="rect">
            <a:avLst/>
          </a:prstGeom>
          <a:noFill/>
          <a:ln>
            <a:solidFill>
              <a:schemeClr val="tx1"/>
            </a:solidFill>
          </a:ln>
        </p:spPr>
        <p:txBody>
          <a:bodyPr wrap="square" rtlCol="0">
            <a:spAutoFit/>
          </a:bodyPr>
          <a:lstStyle/>
          <a:p>
            <a:r>
              <a:rPr lang="en-US" sz="1400" dirty="0"/>
              <a:t>       </a:t>
            </a:r>
            <a:r>
              <a:rPr lang="en-US" sz="1400" dirty="0" err="1"/>
              <a:t>origCell</a:t>
            </a:r>
            <a:r>
              <a:rPr lang="en-US" sz="1400" dirty="0"/>
              <a:t>	                   </a:t>
            </a:r>
            <a:r>
              <a:rPr lang="en-US" sz="1400" dirty="0" err="1"/>
              <a:t>isCorrect</a:t>
            </a:r>
            <a:r>
              <a:rPr lang="en-US" sz="1400" dirty="0"/>
              <a:t>	      </a:t>
            </a:r>
            <a:r>
              <a:rPr lang="en-US" sz="1400" dirty="0" err="1"/>
              <a:t>newCell</a:t>
            </a:r>
            <a:endParaRPr lang="en-US" sz="1400" dirty="0"/>
          </a:p>
          <a:p>
            <a:pPr algn="ctr"/>
            <a:r>
              <a:rPr lang="en-US" dirty="0"/>
              <a:t>History stack</a:t>
            </a:r>
          </a:p>
        </p:txBody>
      </p:sp>
      <p:sp>
        <p:nvSpPr>
          <p:cNvPr id="17" name="Rectangle 16">
            <a:extLst>
              <a:ext uri="{FF2B5EF4-FFF2-40B4-BE49-F238E27FC236}">
                <a16:creationId xmlns:a16="http://schemas.microsoft.com/office/drawing/2014/main" id="{6C5A2ADB-BD20-B83F-E0D9-DF128DC86F1B}"/>
              </a:ext>
            </a:extLst>
          </p:cNvPr>
          <p:cNvSpPr/>
          <p:nvPr/>
        </p:nvSpPr>
        <p:spPr>
          <a:xfrm>
            <a:off x="641195"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2FE2CA8-6755-3CA6-43F0-ABD3FE178592}"/>
              </a:ext>
            </a:extLst>
          </p:cNvPr>
          <p:cNvSpPr txBox="1"/>
          <p:nvPr/>
        </p:nvSpPr>
        <p:spPr>
          <a:xfrm>
            <a:off x="6501161" y="2492298"/>
            <a:ext cx="317810" cy="369332"/>
          </a:xfrm>
          <a:prstGeom prst="rect">
            <a:avLst/>
          </a:prstGeom>
          <a:noFill/>
        </p:spPr>
        <p:txBody>
          <a:bodyPr wrap="square" rtlCol="0">
            <a:spAutoFit/>
          </a:bodyPr>
          <a:lstStyle/>
          <a:p>
            <a:r>
              <a:rPr lang="en-US" dirty="0">
                <a:solidFill>
                  <a:srgbClr val="00B050"/>
                </a:solidFill>
              </a:rPr>
              <a:t>7</a:t>
            </a:r>
          </a:p>
        </p:txBody>
      </p:sp>
      <p:sp>
        <p:nvSpPr>
          <p:cNvPr id="19" name="TextBox 18">
            <a:extLst>
              <a:ext uri="{FF2B5EF4-FFF2-40B4-BE49-F238E27FC236}">
                <a16:creationId xmlns:a16="http://schemas.microsoft.com/office/drawing/2014/main" id="{27474F54-63A5-7A72-3A6D-4CFE40717996}"/>
              </a:ext>
            </a:extLst>
          </p:cNvPr>
          <p:cNvSpPr txBox="1"/>
          <p:nvPr/>
        </p:nvSpPr>
        <p:spPr>
          <a:xfrm>
            <a:off x="663499" y="5562231"/>
            <a:ext cx="4265342" cy="369332"/>
          </a:xfrm>
          <a:prstGeom prst="rect">
            <a:avLst/>
          </a:prstGeom>
          <a:noFill/>
          <a:ln>
            <a:solidFill>
              <a:schemeClr val="bg1"/>
            </a:solidFill>
          </a:ln>
        </p:spPr>
        <p:txBody>
          <a:bodyPr wrap="square" rtlCol="0">
            <a:spAutoFit/>
          </a:bodyPr>
          <a:lstStyle/>
          <a:p>
            <a:r>
              <a:rPr lang="en-US" dirty="0">
                <a:solidFill>
                  <a:schemeClr val="bg1"/>
                </a:solidFill>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663499" y="5131567"/>
            <a:ext cx="4265342" cy="369332"/>
          </a:xfrm>
          <a:prstGeom prst="rect">
            <a:avLst/>
          </a:prstGeom>
          <a:noFill/>
          <a:ln>
            <a:solidFill>
              <a:schemeClr val="bg1"/>
            </a:solidFill>
          </a:ln>
        </p:spPr>
        <p:txBody>
          <a:bodyPr wrap="square" rtlCol="0">
            <a:spAutoFit/>
          </a:bodyPr>
          <a:lstStyle/>
          <a:p>
            <a:r>
              <a:rPr lang="en-US" dirty="0">
                <a:solidFill>
                  <a:schemeClr val="bg1"/>
                </a:solidFill>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663499" y="4690896"/>
            <a:ext cx="4265342" cy="369332"/>
          </a:xfrm>
          <a:prstGeom prst="rect">
            <a:avLst/>
          </a:prstGeom>
          <a:noFill/>
          <a:ln>
            <a:solidFill>
              <a:schemeClr val="bg1"/>
            </a:solidFill>
          </a:ln>
        </p:spPr>
        <p:txBody>
          <a:bodyPr wrap="square" rtlCol="0">
            <a:spAutoFit/>
          </a:bodyPr>
          <a:lstStyle/>
          <a:p>
            <a:r>
              <a:rPr lang="en-US" dirty="0">
                <a:solidFill>
                  <a:schemeClr val="bg1"/>
                </a:solidFill>
              </a:rPr>
              <a:t>{6,[],F,7,2,7},	T,	{7,[],F,7,2,7}</a:t>
            </a:r>
          </a:p>
        </p:txBody>
      </p:sp>
      <p:sp>
        <p:nvSpPr>
          <p:cNvPr id="23" name="TextBox 22">
            <a:extLst>
              <a:ext uri="{FF2B5EF4-FFF2-40B4-BE49-F238E27FC236}">
                <a16:creationId xmlns:a16="http://schemas.microsoft.com/office/drawing/2014/main" id="{0228162F-CF49-5988-D724-16B0E103A28D}"/>
              </a:ext>
            </a:extLst>
          </p:cNvPr>
          <p:cNvSpPr txBox="1"/>
          <p:nvPr/>
        </p:nvSpPr>
        <p:spPr>
          <a:xfrm>
            <a:off x="8421029" y="3112636"/>
            <a:ext cx="317810" cy="369332"/>
          </a:xfrm>
          <a:prstGeom prst="rect">
            <a:avLst/>
          </a:prstGeom>
          <a:noFill/>
        </p:spPr>
        <p:txBody>
          <a:bodyPr wrap="square" rtlCol="0">
            <a:spAutoFit/>
          </a:bodyPr>
          <a:lstStyle/>
          <a:p>
            <a:r>
              <a:rPr lang="en-US" dirty="0">
                <a:solidFill>
                  <a:srgbClr val="00B050"/>
                </a:solidFill>
              </a:rPr>
              <a:t>7</a:t>
            </a:r>
          </a:p>
        </p:txBody>
      </p:sp>
      <p:sp>
        <p:nvSpPr>
          <p:cNvPr id="5" name="TextBox 4">
            <a:extLst>
              <a:ext uri="{FF2B5EF4-FFF2-40B4-BE49-F238E27FC236}">
                <a16:creationId xmlns:a16="http://schemas.microsoft.com/office/drawing/2014/main" id="{19D771B4-4F8B-B64A-5907-D8E9BB7E1765}"/>
              </a:ext>
            </a:extLst>
          </p:cNvPr>
          <p:cNvSpPr txBox="1"/>
          <p:nvPr/>
        </p:nvSpPr>
        <p:spPr>
          <a:xfrm>
            <a:off x="669075" y="4250225"/>
            <a:ext cx="4265342" cy="369332"/>
          </a:xfrm>
          <a:prstGeom prst="rect">
            <a:avLst/>
          </a:prstGeom>
          <a:noFill/>
          <a:ln>
            <a:solidFill>
              <a:schemeClr val="bg1"/>
            </a:solidFill>
          </a:ln>
        </p:spPr>
        <p:txBody>
          <a:bodyPr wrap="square" rtlCol="0">
            <a:spAutoFit/>
          </a:bodyPr>
          <a:lstStyle/>
          <a:p>
            <a:r>
              <a:rPr lang="en-US" dirty="0">
                <a:solidFill>
                  <a:schemeClr val="bg1"/>
                </a:solidFill>
              </a:rPr>
              <a:t>{0,[],F,6,7,5},	F,	{7,[],F,6,7,5}</a:t>
            </a:r>
          </a:p>
        </p:txBody>
      </p:sp>
      <p:sp>
        <p:nvSpPr>
          <p:cNvPr id="6" name="TextBox 5">
            <a:extLst>
              <a:ext uri="{FF2B5EF4-FFF2-40B4-BE49-F238E27FC236}">
                <a16:creationId xmlns:a16="http://schemas.microsoft.com/office/drawing/2014/main" id="{CD7D1049-010A-0F5A-2249-9FE954DB43F6}"/>
              </a:ext>
            </a:extLst>
          </p:cNvPr>
          <p:cNvSpPr txBox="1"/>
          <p:nvPr/>
        </p:nvSpPr>
        <p:spPr>
          <a:xfrm>
            <a:off x="7774259" y="5019908"/>
            <a:ext cx="317810" cy="369332"/>
          </a:xfrm>
          <a:prstGeom prst="rect">
            <a:avLst/>
          </a:prstGeom>
          <a:noFill/>
        </p:spPr>
        <p:txBody>
          <a:bodyPr wrap="square" rtlCol="0">
            <a:spAutoFit/>
          </a:bodyPr>
          <a:lstStyle/>
          <a:p>
            <a:r>
              <a:rPr lang="en-US" dirty="0">
                <a:solidFill>
                  <a:srgbClr val="FF0000"/>
                </a:solidFill>
              </a:rPr>
              <a:t>7</a:t>
            </a:r>
          </a:p>
        </p:txBody>
      </p:sp>
      <p:sp>
        <p:nvSpPr>
          <p:cNvPr id="10" name="TextBox 9">
            <a:extLst>
              <a:ext uri="{FF2B5EF4-FFF2-40B4-BE49-F238E27FC236}">
                <a16:creationId xmlns:a16="http://schemas.microsoft.com/office/drawing/2014/main" id="{22FF24D8-CFA3-D99F-2F9F-11A38698AF3B}"/>
              </a:ext>
            </a:extLst>
          </p:cNvPr>
          <p:cNvSpPr txBox="1"/>
          <p:nvPr/>
        </p:nvSpPr>
        <p:spPr>
          <a:xfrm>
            <a:off x="6183351" y="3086775"/>
            <a:ext cx="317810" cy="369332"/>
          </a:xfrm>
          <a:prstGeom prst="rect">
            <a:avLst/>
          </a:prstGeom>
          <a:noFill/>
        </p:spPr>
        <p:txBody>
          <a:bodyPr wrap="square" rtlCol="0">
            <a:spAutoFit/>
          </a:bodyPr>
          <a:lstStyle/>
          <a:p>
            <a:r>
              <a:rPr lang="en-US" dirty="0">
                <a:solidFill>
                  <a:srgbClr val="00B050"/>
                </a:solidFill>
              </a:rPr>
              <a:t>3</a:t>
            </a:r>
          </a:p>
        </p:txBody>
      </p:sp>
      <p:sp>
        <p:nvSpPr>
          <p:cNvPr id="12" name="TextBox 11">
            <a:extLst>
              <a:ext uri="{FF2B5EF4-FFF2-40B4-BE49-F238E27FC236}">
                <a16:creationId xmlns:a16="http://schemas.microsoft.com/office/drawing/2014/main" id="{BA69C4DC-B485-732C-2620-BC2D7C37F956}"/>
              </a:ext>
            </a:extLst>
          </p:cNvPr>
          <p:cNvSpPr txBox="1"/>
          <p:nvPr/>
        </p:nvSpPr>
        <p:spPr>
          <a:xfrm>
            <a:off x="669061" y="3824196"/>
            <a:ext cx="4265342" cy="369332"/>
          </a:xfrm>
          <a:prstGeom prst="rect">
            <a:avLst/>
          </a:prstGeom>
          <a:noFill/>
          <a:ln>
            <a:solidFill>
              <a:schemeClr val="bg1"/>
            </a:solidFill>
          </a:ln>
        </p:spPr>
        <p:txBody>
          <a:bodyPr wrap="square" rtlCol="0">
            <a:spAutoFit/>
          </a:bodyPr>
          <a:lstStyle/>
          <a:p>
            <a:r>
              <a:rPr lang="en-US" dirty="0">
                <a:solidFill>
                  <a:schemeClr val="bg1"/>
                </a:solidFill>
              </a:rPr>
              <a:t>{0,[],F,3,2,0},	F,	{3,[],F,3,2,0}</a:t>
            </a:r>
          </a:p>
        </p:txBody>
      </p:sp>
      <p:sp>
        <p:nvSpPr>
          <p:cNvPr id="13" name="Oval 12">
            <a:extLst>
              <a:ext uri="{FF2B5EF4-FFF2-40B4-BE49-F238E27FC236}">
                <a16:creationId xmlns:a16="http://schemas.microsoft.com/office/drawing/2014/main" id="{E581A485-1DC7-08F8-5430-DE37E10976E4}"/>
              </a:ext>
            </a:extLst>
          </p:cNvPr>
          <p:cNvSpPr/>
          <p:nvPr/>
        </p:nvSpPr>
        <p:spPr>
          <a:xfrm>
            <a:off x="6122019" y="3051204"/>
            <a:ext cx="440473" cy="440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37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14</a:t>
            </a:fld>
            <a:endParaRPr lang="en-US" dirty="0"/>
          </a:p>
        </p:txBody>
      </p:sp>
      <p:pic>
        <p:nvPicPr>
          <p:cNvPr id="7" name="Picture 6">
            <a:extLst>
              <a:ext uri="{FF2B5EF4-FFF2-40B4-BE49-F238E27FC236}">
                <a16:creationId xmlns:a16="http://schemas.microsoft.com/office/drawing/2014/main" id="{99DB8173-B69D-EDED-917A-4252ECE160DF}"/>
              </a:ext>
            </a:extLst>
          </p:cNvPr>
          <p:cNvPicPr>
            <a:picLocks noChangeAspect="1"/>
          </p:cNvPicPr>
          <p:nvPr/>
        </p:nvPicPr>
        <p:blipFill>
          <a:blip r:embed="rId3"/>
          <a:stretch>
            <a:fillRect/>
          </a:stretch>
        </p:blipFill>
        <p:spPr>
          <a:xfrm>
            <a:off x="6096000" y="2377436"/>
            <a:ext cx="3004528" cy="3069933"/>
          </a:xfrm>
          <a:prstGeom prst="rect">
            <a:avLst/>
          </a:prstGeom>
        </p:spPr>
      </p:pic>
      <p:sp>
        <p:nvSpPr>
          <p:cNvPr id="16" name="TextBox 15">
            <a:extLst>
              <a:ext uri="{FF2B5EF4-FFF2-40B4-BE49-F238E27FC236}">
                <a16:creationId xmlns:a16="http://schemas.microsoft.com/office/drawing/2014/main" id="{9745D4A8-7EB2-3630-EC86-CE51077A1B68}"/>
              </a:ext>
            </a:extLst>
          </p:cNvPr>
          <p:cNvSpPr txBox="1"/>
          <p:nvPr/>
        </p:nvSpPr>
        <p:spPr>
          <a:xfrm>
            <a:off x="641195" y="6032810"/>
            <a:ext cx="4315522" cy="584775"/>
          </a:xfrm>
          <a:prstGeom prst="rect">
            <a:avLst/>
          </a:prstGeom>
          <a:noFill/>
          <a:ln>
            <a:solidFill>
              <a:schemeClr val="tx1"/>
            </a:solidFill>
          </a:ln>
        </p:spPr>
        <p:txBody>
          <a:bodyPr wrap="square" rtlCol="0">
            <a:spAutoFit/>
          </a:bodyPr>
          <a:lstStyle/>
          <a:p>
            <a:r>
              <a:rPr lang="en-US" sz="1400" dirty="0"/>
              <a:t>       </a:t>
            </a:r>
            <a:r>
              <a:rPr lang="en-US" sz="1400" dirty="0" err="1"/>
              <a:t>origCell</a:t>
            </a:r>
            <a:r>
              <a:rPr lang="en-US" sz="1400" dirty="0"/>
              <a:t>	                   </a:t>
            </a:r>
            <a:r>
              <a:rPr lang="en-US" sz="1400" dirty="0" err="1"/>
              <a:t>isCorrect</a:t>
            </a:r>
            <a:r>
              <a:rPr lang="en-US" sz="1400" dirty="0"/>
              <a:t>	      </a:t>
            </a:r>
            <a:r>
              <a:rPr lang="en-US" sz="1400" dirty="0" err="1"/>
              <a:t>newCell</a:t>
            </a:r>
            <a:endParaRPr lang="en-US" sz="1400" dirty="0"/>
          </a:p>
          <a:p>
            <a:pPr algn="ctr"/>
            <a:r>
              <a:rPr lang="en-US" dirty="0"/>
              <a:t>History stack</a:t>
            </a:r>
          </a:p>
        </p:txBody>
      </p:sp>
      <p:sp>
        <p:nvSpPr>
          <p:cNvPr id="17" name="Rectangle 16">
            <a:extLst>
              <a:ext uri="{FF2B5EF4-FFF2-40B4-BE49-F238E27FC236}">
                <a16:creationId xmlns:a16="http://schemas.microsoft.com/office/drawing/2014/main" id="{6C5A2ADB-BD20-B83F-E0D9-DF128DC86F1B}"/>
              </a:ext>
            </a:extLst>
          </p:cNvPr>
          <p:cNvSpPr/>
          <p:nvPr/>
        </p:nvSpPr>
        <p:spPr>
          <a:xfrm>
            <a:off x="641195"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2FE2CA8-6755-3CA6-43F0-ABD3FE178592}"/>
              </a:ext>
            </a:extLst>
          </p:cNvPr>
          <p:cNvSpPr txBox="1"/>
          <p:nvPr/>
        </p:nvSpPr>
        <p:spPr>
          <a:xfrm>
            <a:off x="6501161" y="2492298"/>
            <a:ext cx="317810" cy="369332"/>
          </a:xfrm>
          <a:prstGeom prst="rect">
            <a:avLst/>
          </a:prstGeom>
          <a:noFill/>
        </p:spPr>
        <p:txBody>
          <a:bodyPr wrap="square" rtlCol="0">
            <a:spAutoFit/>
          </a:bodyPr>
          <a:lstStyle/>
          <a:p>
            <a:r>
              <a:rPr lang="en-US" dirty="0">
                <a:solidFill>
                  <a:srgbClr val="00B050"/>
                </a:solidFill>
              </a:rPr>
              <a:t>7</a:t>
            </a:r>
          </a:p>
        </p:txBody>
      </p:sp>
      <p:sp>
        <p:nvSpPr>
          <p:cNvPr id="19" name="TextBox 18">
            <a:extLst>
              <a:ext uri="{FF2B5EF4-FFF2-40B4-BE49-F238E27FC236}">
                <a16:creationId xmlns:a16="http://schemas.microsoft.com/office/drawing/2014/main" id="{27474F54-63A5-7A72-3A6D-4CFE40717996}"/>
              </a:ext>
            </a:extLst>
          </p:cNvPr>
          <p:cNvSpPr txBox="1"/>
          <p:nvPr/>
        </p:nvSpPr>
        <p:spPr>
          <a:xfrm>
            <a:off x="663499" y="5562231"/>
            <a:ext cx="4265342" cy="369332"/>
          </a:xfrm>
          <a:prstGeom prst="rect">
            <a:avLst/>
          </a:prstGeom>
          <a:noFill/>
          <a:ln>
            <a:solidFill>
              <a:schemeClr val="bg1"/>
            </a:solidFill>
          </a:ln>
        </p:spPr>
        <p:txBody>
          <a:bodyPr wrap="square" rtlCol="0">
            <a:spAutoFit/>
          </a:bodyPr>
          <a:lstStyle/>
          <a:p>
            <a:r>
              <a:rPr lang="en-US" dirty="0">
                <a:solidFill>
                  <a:schemeClr val="bg1"/>
                </a:solidFill>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663499" y="5131567"/>
            <a:ext cx="4265342" cy="369332"/>
          </a:xfrm>
          <a:prstGeom prst="rect">
            <a:avLst/>
          </a:prstGeom>
          <a:noFill/>
          <a:ln>
            <a:solidFill>
              <a:schemeClr val="bg1"/>
            </a:solidFill>
          </a:ln>
        </p:spPr>
        <p:txBody>
          <a:bodyPr wrap="square" rtlCol="0">
            <a:spAutoFit/>
          </a:bodyPr>
          <a:lstStyle/>
          <a:p>
            <a:r>
              <a:rPr lang="en-US" dirty="0">
                <a:solidFill>
                  <a:schemeClr val="bg1"/>
                </a:solidFill>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663499" y="4690896"/>
            <a:ext cx="4265342" cy="369332"/>
          </a:xfrm>
          <a:prstGeom prst="rect">
            <a:avLst/>
          </a:prstGeom>
          <a:noFill/>
          <a:ln>
            <a:solidFill>
              <a:schemeClr val="bg1"/>
            </a:solidFill>
          </a:ln>
        </p:spPr>
        <p:txBody>
          <a:bodyPr wrap="square" rtlCol="0">
            <a:spAutoFit/>
          </a:bodyPr>
          <a:lstStyle/>
          <a:p>
            <a:r>
              <a:rPr lang="en-US" dirty="0">
                <a:solidFill>
                  <a:schemeClr val="bg1"/>
                </a:solidFill>
              </a:rPr>
              <a:t>{6,[],F,7,2,7},	T,	{7,[],F,7,2,7}</a:t>
            </a:r>
          </a:p>
        </p:txBody>
      </p:sp>
      <p:sp>
        <p:nvSpPr>
          <p:cNvPr id="23" name="TextBox 22">
            <a:extLst>
              <a:ext uri="{FF2B5EF4-FFF2-40B4-BE49-F238E27FC236}">
                <a16:creationId xmlns:a16="http://schemas.microsoft.com/office/drawing/2014/main" id="{0228162F-CF49-5988-D724-16B0E103A28D}"/>
              </a:ext>
            </a:extLst>
          </p:cNvPr>
          <p:cNvSpPr txBox="1"/>
          <p:nvPr/>
        </p:nvSpPr>
        <p:spPr>
          <a:xfrm>
            <a:off x="8421029" y="3112636"/>
            <a:ext cx="317810" cy="369332"/>
          </a:xfrm>
          <a:prstGeom prst="rect">
            <a:avLst/>
          </a:prstGeom>
          <a:noFill/>
        </p:spPr>
        <p:txBody>
          <a:bodyPr wrap="square" rtlCol="0">
            <a:spAutoFit/>
          </a:bodyPr>
          <a:lstStyle/>
          <a:p>
            <a:r>
              <a:rPr lang="en-US" dirty="0">
                <a:solidFill>
                  <a:srgbClr val="00B050"/>
                </a:solidFill>
              </a:rPr>
              <a:t>7</a:t>
            </a:r>
          </a:p>
        </p:txBody>
      </p:sp>
      <p:sp>
        <p:nvSpPr>
          <p:cNvPr id="5" name="TextBox 4">
            <a:extLst>
              <a:ext uri="{FF2B5EF4-FFF2-40B4-BE49-F238E27FC236}">
                <a16:creationId xmlns:a16="http://schemas.microsoft.com/office/drawing/2014/main" id="{19D771B4-4F8B-B64A-5907-D8E9BB7E1765}"/>
              </a:ext>
            </a:extLst>
          </p:cNvPr>
          <p:cNvSpPr txBox="1"/>
          <p:nvPr/>
        </p:nvSpPr>
        <p:spPr>
          <a:xfrm>
            <a:off x="669075" y="4250225"/>
            <a:ext cx="4265342" cy="369332"/>
          </a:xfrm>
          <a:prstGeom prst="rect">
            <a:avLst/>
          </a:prstGeom>
          <a:noFill/>
          <a:ln>
            <a:solidFill>
              <a:schemeClr val="bg1"/>
            </a:solidFill>
          </a:ln>
        </p:spPr>
        <p:txBody>
          <a:bodyPr wrap="square" rtlCol="0">
            <a:spAutoFit/>
          </a:bodyPr>
          <a:lstStyle/>
          <a:p>
            <a:r>
              <a:rPr lang="en-US" dirty="0">
                <a:solidFill>
                  <a:schemeClr val="bg1"/>
                </a:solidFill>
              </a:rPr>
              <a:t>{0,[],F,6,7,5},	F,	{7,[],F,6,7,5}</a:t>
            </a:r>
          </a:p>
        </p:txBody>
      </p:sp>
      <p:sp>
        <p:nvSpPr>
          <p:cNvPr id="6" name="TextBox 5">
            <a:extLst>
              <a:ext uri="{FF2B5EF4-FFF2-40B4-BE49-F238E27FC236}">
                <a16:creationId xmlns:a16="http://schemas.microsoft.com/office/drawing/2014/main" id="{CD7D1049-010A-0F5A-2249-9FE954DB43F6}"/>
              </a:ext>
            </a:extLst>
          </p:cNvPr>
          <p:cNvSpPr txBox="1"/>
          <p:nvPr/>
        </p:nvSpPr>
        <p:spPr>
          <a:xfrm>
            <a:off x="7774259" y="5019908"/>
            <a:ext cx="317810" cy="369332"/>
          </a:xfrm>
          <a:prstGeom prst="rect">
            <a:avLst/>
          </a:prstGeom>
          <a:noFill/>
        </p:spPr>
        <p:txBody>
          <a:bodyPr wrap="square" rtlCol="0">
            <a:spAutoFit/>
          </a:bodyPr>
          <a:lstStyle/>
          <a:p>
            <a:r>
              <a:rPr lang="en-US" dirty="0"/>
              <a:t>6</a:t>
            </a:r>
          </a:p>
        </p:txBody>
      </p:sp>
      <p:sp>
        <p:nvSpPr>
          <p:cNvPr id="10" name="TextBox 9">
            <a:extLst>
              <a:ext uri="{FF2B5EF4-FFF2-40B4-BE49-F238E27FC236}">
                <a16:creationId xmlns:a16="http://schemas.microsoft.com/office/drawing/2014/main" id="{22FF24D8-CFA3-D99F-2F9F-11A38698AF3B}"/>
              </a:ext>
            </a:extLst>
          </p:cNvPr>
          <p:cNvSpPr txBox="1"/>
          <p:nvPr/>
        </p:nvSpPr>
        <p:spPr>
          <a:xfrm>
            <a:off x="6183351" y="3086775"/>
            <a:ext cx="317810" cy="369332"/>
          </a:xfrm>
          <a:prstGeom prst="rect">
            <a:avLst/>
          </a:prstGeom>
          <a:noFill/>
        </p:spPr>
        <p:txBody>
          <a:bodyPr wrap="square" rtlCol="0">
            <a:spAutoFit/>
          </a:bodyPr>
          <a:lstStyle/>
          <a:p>
            <a:r>
              <a:rPr lang="en-US" dirty="0">
                <a:solidFill>
                  <a:srgbClr val="00B050"/>
                </a:solidFill>
              </a:rPr>
              <a:t>3</a:t>
            </a:r>
          </a:p>
        </p:txBody>
      </p:sp>
      <p:sp>
        <p:nvSpPr>
          <p:cNvPr id="12" name="TextBox 11">
            <a:extLst>
              <a:ext uri="{FF2B5EF4-FFF2-40B4-BE49-F238E27FC236}">
                <a16:creationId xmlns:a16="http://schemas.microsoft.com/office/drawing/2014/main" id="{BA69C4DC-B485-732C-2620-BC2D7C37F956}"/>
              </a:ext>
            </a:extLst>
          </p:cNvPr>
          <p:cNvSpPr txBox="1"/>
          <p:nvPr/>
        </p:nvSpPr>
        <p:spPr>
          <a:xfrm>
            <a:off x="669061" y="3824196"/>
            <a:ext cx="4265342" cy="369332"/>
          </a:xfrm>
          <a:prstGeom prst="rect">
            <a:avLst/>
          </a:prstGeom>
          <a:noFill/>
          <a:ln>
            <a:solidFill>
              <a:schemeClr val="bg1"/>
            </a:solidFill>
          </a:ln>
        </p:spPr>
        <p:txBody>
          <a:bodyPr wrap="square" rtlCol="0">
            <a:spAutoFit/>
          </a:bodyPr>
          <a:lstStyle/>
          <a:p>
            <a:r>
              <a:rPr lang="en-US" dirty="0">
                <a:solidFill>
                  <a:schemeClr val="bg1"/>
                </a:solidFill>
              </a:rPr>
              <a:t>{0,[],F,3,2,0},	F,	{3,[],F,3,2,0}</a:t>
            </a:r>
          </a:p>
        </p:txBody>
      </p:sp>
      <p:sp>
        <p:nvSpPr>
          <p:cNvPr id="13" name="Oval 12">
            <a:extLst>
              <a:ext uri="{FF2B5EF4-FFF2-40B4-BE49-F238E27FC236}">
                <a16:creationId xmlns:a16="http://schemas.microsoft.com/office/drawing/2014/main" id="{E581A485-1DC7-08F8-5430-DE37E10976E4}"/>
              </a:ext>
            </a:extLst>
          </p:cNvPr>
          <p:cNvSpPr/>
          <p:nvPr/>
        </p:nvSpPr>
        <p:spPr>
          <a:xfrm>
            <a:off x="7712927" y="5006896"/>
            <a:ext cx="440473" cy="440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A1A8228-DCD7-B309-660F-C04BC0626154}"/>
              </a:ext>
            </a:extLst>
          </p:cNvPr>
          <p:cNvSpPr txBox="1"/>
          <p:nvPr/>
        </p:nvSpPr>
        <p:spPr>
          <a:xfrm>
            <a:off x="6195633" y="5500899"/>
            <a:ext cx="2871439" cy="1292662"/>
          </a:xfrm>
          <a:prstGeom prst="rect">
            <a:avLst/>
          </a:prstGeom>
          <a:solidFill>
            <a:srgbClr val="FFFFFF"/>
          </a:solidFill>
          <a:ln>
            <a:solidFill>
              <a:schemeClr val="tx1"/>
            </a:solidFill>
          </a:ln>
        </p:spPr>
        <p:txBody>
          <a:bodyPr wrap="square" rtlCol="0">
            <a:spAutoFit/>
          </a:bodyPr>
          <a:lstStyle/>
          <a:p>
            <a:pPr algn="ctr"/>
            <a:r>
              <a:rPr lang="en-US" dirty="0">
                <a:highlight>
                  <a:srgbClr val="FFFF00"/>
                </a:highlight>
              </a:rPr>
              <a:t>…Get random hint…</a:t>
            </a:r>
          </a:p>
          <a:p>
            <a:pPr algn="ctr"/>
            <a:endParaRPr lang="en-US" dirty="0">
              <a:highlight>
                <a:srgbClr val="FFFF00"/>
              </a:highlight>
            </a:endParaRPr>
          </a:p>
          <a:p>
            <a:pPr algn="ctr"/>
            <a:r>
              <a:rPr lang="en-US" sz="1400" dirty="0"/>
              <a:t>Fixes the puzzle, but not the history stack. What happens if we now do undo until correct?</a:t>
            </a:r>
          </a:p>
        </p:txBody>
      </p:sp>
      <p:sp>
        <p:nvSpPr>
          <p:cNvPr id="24" name="TextBox 23">
            <a:extLst>
              <a:ext uri="{FF2B5EF4-FFF2-40B4-BE49-F238E27FC236}">
                <a16:creationId xmlns:a16="http://schemas.microsoft.com/office/drawing/2014/main" id="{B240E578-04DD-B4F6-AE66-512464468225}"/>
              </a:ext>
            </a:extLst>
          </p:cNvPr>
          <p:cNvSpPr txBox="1"/>
          <p:nvPr/>
        </p:nvSpPr>
        <p:spPr>
          <a:xfrm>
            <a:off x="9632793" y="5478972"/>
            <a:ext cx="317810" cy="369332"/>
          </a:xfrm>
          <a:prstGeom prst="rect">
            <a:avLst/>
          </a:prstGeom>
          <a:noFill/>
        </p:spPr>
        <p:txBody>
          <a:bodyPr wrap="square" rtlCol="0">
            <a:spAutoFit/>
          </a:bodyPr>
          <a:lstStyle/>
          <a:p>
            <a:r>
              <a:rPr lang="en-US" dirty="0">
                <a:solidFill>
                  <a:srgbClr val="FF3300"/>
                </a:solidFill>
              </a:rPr>
              <a:t>7</a:t>
            </a:r>
          </a:p>
        </p:txBody>
      </p:sp>
      <p:sp>
        <p:nvSpPr>
          <p:cNvPr id="25" name="Oval 24">
            <a:extLst>
              <a:ext uri="{FF2B5EF4-FFF2-40B4-BE49-F238E27FC236}">
                <a16:creationId xmlns:a16="http://schemas.microsoft.com/office/drawing/2014/main" id="{77661B94-F523-AE3A-326A-7FA9EC410D38}"/>
              </a:ext>
            </a:extLst>
          </p:cNvPr>
          <p:cNvSpPr/>
          <p:nvPr/>
        </p:nvSpPr>
        <p:spPr>
          <a:xfrm>
            <a:off x="9571461" y="5465960"/>
            <a:ext cx="440473" cy="440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2619F01-011B-0B7E-8952-99C1385DFBCF}"/>
              </a:ext>
            </a:extLst>
          </p:cNvPr>
          <p:cNvCxnSpPr>
            <a:stCxn id="13" idx="6"/>
            <a:endCxn id="25" idx="1"/>
          </p:cNvCxnSpPr>
          <p:nvPr/>
        </p:nvCxnSpPr>
        <p:spPr>
          <a:xfrm>
            <a:off x="8153400" y="5227133"/>
            <a:ext cx="1418061" cy="459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49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Leftovers: Fixing the stack after a hint</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A7ED158-21C4-E952-75A6-7F7AC2F28F89}"/>
              </a:ext>
            </a:extLst>
          </p:cNvPr>
          <p:cNvSpPr txBox="1"/>
          <p:nvPr/>
        </p:nvSpPr>
        <p:spPr>
          <a:xfrm>
            <a:off x="544228" y="1392718"/>
            <a:ext cx="1011824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Problem reminder: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receiving a hint for a location that has already been set by the user, that location is made a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hard-wired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a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given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location, but moves involving it can still exist on the history stack. This can cause the unwanted side-effect of an undo operation overwriting a hard-wired location.</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924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745D4A8-7EB2-3630-EC86-CE51077A1B68}"/>
              </a:ext>
            </a:extLst>
          </p:cNvPr>
          <p:cNvSpPr txBox="1"/>
          <p:nvPr/>
        </p:nvSpPr>
        <p:spPr>
          <a:xfrm>
            <a:off x="641195" y="6032810"/>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History stack</a:t>
            </a:r>
          </a:p>
        </p:txBody>
      </p:sp>
      <p:sp>
        <p:nvSpPr>
          <p:cNvPr id="17" name="Rectangle 16">
            <a:extLst>
              <a:ext uri="{FF2B5EF4-FFF2-40B4-BE49-F238E27FC236}">
                <a16:creationId xmlns:a16="http://schemas.microsoft.com/office/drawing/2014/main" id="{6C5A2ADB-BD20-B83F-E0D9-DF128DC86F1B}"/>
              </a:ext>
            </a:extLst>
          </p:cNvPr>
          <p:cNvSpPr/>
          <p:nvPr/>
        </p:nvSpPr>
        <p:spPr>
          <a:xfrm>
            <a:off x="641195"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7474F54-63A5-7A72-3A6D-4CFE40717996}"/>
              </a:ext>
            </a:extLst>
          </p:cNvPr>
          <p:cNvSpPr txBox="1"/>
          <p:nvPr/>
        </p:nvSpPr>
        <p:spPr>
          <a:xfrm>
            <a:off x="663499" y="5562231"/>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663499" y="5131567"/>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663499" y="4690896"/>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{6,[],F,7,2,7},	T,	{7,[],F,7,2,7}</a:t>
            </a:r>
          </a:p>
        </p:txBody>
      </p:sp>
      <p:sp>
        <p:nvSpPr>
          <p:cNvPr id="5" name="TextBox 4">
            <a:extLst>
              <a:ext uri="{FF2B5EF4-FFF2-40B4-BE49-F238E27FC236}">
                <a16:creationId xmlns:a16="http://schemas.microsoft.com/office/drawing/2014/main" id="{19D771B4-4F8B-B64A-5907-D8E9BB7E1765}"/>
              </a:ext>
            </a:extLst>
          </p:cNvPr>
          <p:cNvSpPr txBox="1"/>
          <p:nvPr/>
        </p:nvSpPr>
        <p:spPr>
          <a:xfrm>
            <a:off x="669075" y="4250225"/>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{0,[],F,6,7,5},	F,	{7,[],F,6,7,5}</a:t>
            </a:r>
          </a:p>
        </p:txBody>
      </p:sp>
      <p:sp>
        <p:nvSpPr>
          <p:cNvPr id="12" name="TextBox 11">
            <a:extLst>
              <a:ext uri="{FF2B5EF4-FFF2-40B4-BE49-F238E27FC236}">
                <a16:creationId xmlns:a16="http://schemas.microsoft.com/office/drawing/2014/main" id="{BA69C4DC-B485-732C-2620-BC2D7C37F956}"/>
              </a:ext>
            </a:extLst>
          </p:cNvPr>
          <p:cNvSpPr txBox="1"/>
          <p:nvPr/>
        </p:nvSpPr>
        <p:spPr>
          <a:xfrm>
            <a:off x="669061" y="3824196"/>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{0,[],F,3,2,0},	F,	{3,[],F,3,2,0}</a:t>
            </a:r>
          </a:p>
        </p:txBody>
      </p:sp>
      <p:sp>
        <p:nvSpPr>
          <p:cNvPr id="26" name="TextBox 25">
            <a:extLst>
              <a:ext uri="{FF2B5EF4-FFF2-40B4-BE49-F238E27FC236}">
                <a16:creationId xmlns:a16="http://schemas.microsoft.com/office/drawing/2014/main" id="{CE9BBFCD-E898-D290-1D91-E57093CBAEE9}"/>
              </a:ext>
            </a:extLst>
          </p:cNvPr>
          <p:cNvSpPr txBox="1"/>
          <p:nvPr/>
        </p:nvSpPr>
        <p:spPr>
          <a:xfrm>
            <a:off x="5604134" y="6032810"/>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FixHistory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stack</a:t>
            </a:r>
          </a:p>
        </p:txBody>
      </p:sp>
      <p:sp>
        <p:nvSpPr>
          <p:cNvPr id="28" name="Rectangle 27">
            <a:extLst>
              <a:ext uri="{FF2B5EF4-FFF2-40B4-BE49-F238E27FC236}">
                <a16:creationId xmlns:a16="http://schemas.microsoft.com/office/drawing/2014/main" id="{5C1425AA-7F63-325E-AE94-9415C16DDE18}"/>
              </a:ext>
            </a:extLst>
          </p:cNvPr>
          <p:cNvSpPr/>
          <p:nvPr/>
        </p:nvSpPr>
        <p:spPr>
          <a:xfrm>
            <a:off x="5604134"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U-Turn 33">
            <a:extLst>
              <a:ext uri="{FF2B5EF4-FFF2-40B4-BE49-F238E27FC236}">
                <a16:creationId xmlns:a16="http://schemas.microsoft.com/office/drawing/2014/main" id="{3D4DE699-537A-81C1-88A6-CEEDEDAF7C7D}"/>
              </a:ext>
            </a:extLst>
          </p:cNvPr>
          <p:cNvSpPr/>
          <p:nvPr/>
        </p:nvSpPr>
        <p:spPr>
          <a:xfrm>
            <a:off x="4424332" y="1947948"/>
            <a:ext cx="2090057" cy="1647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7689F339-8F27-C1FB-85F1-5BABE1B0ECC1}"/>
              </a:ext>
            </a:extLst>
          </p:cNvPr>
          <p:cNvSpPr txBox="1"/>
          <p:nvPr/>
        </p:nvSpPr>
        <p:spPr>
          <a:xfrm>
            <a:off x="3555368" y="2614338"/>
            <a:ext cx="81784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a:t>
            </a:r>
          </a:p>
        </p:txBody>
      </p:sp>
      <p:sp>
        <p:nvSpPr>
          <p:cNvPr id="36" name="TextBox 35">
            <a:extLst>
              <a:ext uri="{FF2B5EF4-FFF2-40B4-BE49-F238E27FC236}">
                <a16:creationId xmlns:a16="http://schemas.microsoft.com/office/drawing/2014/main" id="{26C546B8-33F8-29BC-815C-A1E143395F65}"/>
              </a:ext>
            </a:extLst>
          </p:cNvPr>
          <p:cNvSpPr txBox="1"/>
          <p:nvPr/>
        </p:nvSpPr>
        <p:spPr>
          <a:xfrm>
            <a:off x="6309888" y="2321727"/>
            <a:ext cx="8178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Push</a:t>
            </a:r>
          </a:p>
        </p:txBody>
      </p:sp>
      <p:sp>
        <p:nvSpPr>
          <p:cNvPr id="4" name="TextBox 3">
            <a:extLst>
              <a:ext uri="{FF2B5EF4-FFF2-40B4-BE49-F238E27FC236}">
                <a16:creationId xmlns:a16="http://schemas.microsoft.com/office/drawing/2014/main" id="{55692A65-1E5E-1440-D51B-B1DB4D0F0166}"/>
              </a:ext>
            </a:extLst>
          </p:cNvPr>
          <p:cNvSpPr txBox="1"/>
          <p:nvPr/>
        </p:nvSpPr>
        <p:spPr>
          <a:xfrm>
            <a:off x="6923438" y="2352393"/>
            <a:ext cx="3106616" cy="369332"/>
          </a:xfrm>
          <a:prstGeom prst="rect">
            <a:avLst/>
          </a:prstGeom>
          <a:noFill/>
        </p:spPr>
        <p:txBody>
          <a:bodyPr wrap="square" rtlCol="0">
            <a:spAutoFit/>
          </a:bodyPr>
          <a:lstStyle/>
          <a:p>
            <a:r>
              <a:rPr lang="en-US" dirty="0">
                <a:highlight>
                  <a:srgbClr val="FFFF00"/>
                </a:highlight>
              </a:rPr>
              <a:t>Except the cell in question</a:t>
            </a:r>
          </a:p>
        </p:txBody>
      </p:sp>
    </p:spTree>
    <p:extLst>
      <p:ext uri="{BB962C8B-B14F-4D97-AF65-F5344CB8AC3E}">
        <p14:creationId xmlns:p14="http://schemas.microsoft.com/office/powerpoint/2010/main" val="100391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745D4A8-7EB2-3630-EC86-CE51077A1B68}"/>
              </a:ext>
            </a:extLst>
          </p:cNvPr>
          <p:cNvSpPr txBox="1"/>
          <p:nvPr/>
        </p:nvSpPr>
        <p:spPr>
          <a:xfrm>
            <a:off x="641195" y="6032810"/>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History stack</a:t>
            </a:r>
          </a:p>
        </p:txBody>
      </p:sp>
      <p:sp>
        <p:nvSpPr>
          <p:cNvPr id="17" name="Rectangle 16">
            <a:extLst>
              <a:ext uri="{FF2B5EF4-FFF2-40B4-BE49-F238E27FC236}">
                <a16:creationId xmlns:a16="http://schemas.microsoft.com/office/drawing/2014/main" id="{6C5A2ADB-BD20-B83F-E0D9-DF128DC86F1B}"/>
              </a:ext>
            </a:extLst>
          </p:cNvPr>
          <p:cNvSpPr/>
          <p:nvPr/>
        </p:nvSpPr>
        <p:spPr>
          <a:xfrm>
            <a:off x="641195"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CE9BBFCD-E898-D290-1D91-E57093CBAEE9}"/>
              </a:ext>
            </a:extLst>
          </p:cNvPr>
          <p:cNvSpPr txBox="1"/>
          <p:nvPr/>
        </p:nvSpPr>
        <p:spPr>
          <a:xfrm>
            <a:off x="5604134" y="6032810"/>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FixHistory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stack</a:t>
            </a:r>
          </a:p>
        </p:txBody>
      </p:sp>
      <p:sp>
        <p:nvSpPr>
          <p:cNvPr id="28" name="Rectangle 27">
            <a:extLst>
              <a:ext uri="{FF2B5EF4-FFF2-40B4-BE49-F238E27FC236}">
                <a16:creationId xmlns:a16="http://schemas.microsoft.com/office/drawing/2014/main" id="{5C1425AA-7F63-325E-AE94-9415C16DDE18}"/>
              </a:ext>
            </a:extLst>
          </p:cNvPr>
          <p:cNvSpPr/>
          <p:nvPr/>
        </p:nvSpPr>
        <p:spPr>
          <a:xfrm>
            <a:off x="5604134"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U-Turn 33">
            <a:extLst>
              <a:ext uri="{FF2B5EF4-FFF2-40B4-BE49-F238E27FC236}">
                <a16:creationId xmlns:a16="http://schemas.microsoft.com/office/drawing/2014/main" id="{3D4DE699-537A-81C1-88A6-CEEDEDAF7C7D}"/>
              </a:ext>
            </a:extLst>
          </p:cNvPr>
          <p:cNvSpPr/>
          <p:nvPr/>
        </p:nvSpPr>
        <p:spPr>
          <a:xfrm>
            <a:off x="4424332" y="1947948"/>
            <a:ext cx="2090057" cy="1647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7689F339-8F27-C1FB-85F1-5BABE1B0ECC1}"/>
              </a:ext>
            </a:extLst>
          </p:cNvPr>
          <p:cNvSpPr txBox="1"/>
          <p:nvPr/>
        </p:nvSpPr>
        <p:spPr>
          <a:xfrm>
            <a:off x="3555368" y="2614338"/>
            <a:ext cx="81784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a:t>
            </a:r>
          </a:p>
        </p:txBody>
      </p:sp>
      <p:sp>
        <p:nvSpPr>
          <p:cNvPr id="36" name="TextBox 35">
            <a:extLst>
              <a:ext uri="{FF2B5EF4-FFF2-40B4-BE49-F238E27FC236}">
                <a16:creationId xmlns:a16="http://schemas.microsoft.com/office/drawing/2014/main" id="{26C546B8-33F8-29BC-815C-A1E143395F65}"/>
              </a:ext>
            </a:extLst>
          </p:cNvPr>
          <p:cNvSpPr txBox="1"/>
          <p:nvPr/>
        </p:nvSpPr>
        <p:spPr>
          <a:xfrm>
            <a:off x="6309888" y="2321727"/>
            <a:ext cx="8178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Push</a:t>
            </a:r>
          </a:p>
        </p:txBody>
      </p:sp>
      <p:sp>
        <p:nvSpPr>
          <p:cNvPr id="19" name="TextBox 18">
            <a:extLst>
              <a:ext uri="{FF2B5EF4-FFF2-40B4-BE49-F238E27FC236}">
                <a16:creationId xmlns:a16="http://schemas.microsoft.com/office/drawing/2014/main" id="{27474F54-63A5-7A72-3A6D-4CFE40717996}"/>
              </a:ext>
            </a:extLst>
          </p:cNvPr>
          <p:cNvSpPr txBox="1"/>
          <p:nvPr/>
        </p:nvSpPr>
        <p:spPr>
          <a:xfrm>
            <a:off x="5626854" y="4297299"/>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5626854" y="4711725"/>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5626854" y="5135171"/>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{6,[],F,7,2,7},	T,	{7,[],F,7,2,7}</a:t>
            </a:r>
          </a:p>
        </p:txBody>
      </p:sp>
      <p:sp>
        <p:nvSpPr>
          <p:cNvPr id="12" name="TextBox 11">
            <a:extLst>
              <a:ext uri="{FF2B5EF4-FFF2-40B4-BE49-F238E27FC236}">
                <a16:creationId xmlns:a16="http://schemas.microsoft.com/office/drawing/2014/main" id="{BA69C4DC-B485-732C-2620-BC2D7C37F956}"/>
              </a:ext>
            </a:extLst>
          </p:cNvPr>
          <p:cNvSpPr txBox="1"/>
          <p:nvPr/>
        </p:nvSpPr>
        <p:spPr>
          <a:xfrm>
            <a:off x="5626854" y="5564726"/>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{0,[],F,3,2,0},	F,	{3,[],F,3,2,0}</a:t>
            </a:r>
          </a:p>
        </p:txBody>
      </p:sp>
    </p:spTree>
    <p:extLst>
      <p:ext uri="{BB962C8B-B14F-4D97-AF65-F5344CB8AC3E}">
        <p14:creationId xmlns:p14="http://schemas.microsoft.com/office/powerpoint/2010/main" val="4232225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CE9BBFCD-E898-D290-1D91-E57093CBAEE9}"/>
              </a:ext>
            </a:extLst>
          </p:cNvPr>
          <p:cNvSpPr txBox="1"/>
          <p:nvPr/>
        </p:nvSpPr>
        <p:spPr>
          <a:xfrm>
            <a:off x="7796443" y="6032810"/>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FixHistory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stack</a:t>
            </a:r>
          </a:p>
        </p:txBody>
      </p:sp>
      <p:sp>
        <p:nvSpPr>
          <p:cNvPr id="28" name="Rectangle 27">
            <a:extLst>
              <a:ext uri="{FF2B5EF4-FFF2-40B4-BE49-F238E27FC236}">
                <a16:creationId xmlns:a16="http://schemas.microsoft.com/office/drawing/2014/main" id="{5C1425AA-7F63-325E-AE94-9415C16DDE18}"/>
              </a:ext>
            </a:extLst>
          </p:cNvPr>
          <p:cNvSpPr/>
          <p:nvPr/>
        </p:nvSpPr>
        <p:spPr>
          <a:xfrm>
            <a:off x="7796443"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U-Turn 33">
            <a:extLst>
              <a:ext uri="{FF2B5EF4-FFF2-40B4-BE49-F238E27FC236}">
                <a16:creationId xmlns:a16="http://schemas.microsoft.com/office/drawing/2014/main" id="{3D4DE699-537A-81C1-88A6-CEEDEDAF7C7D}"/>
              </a:ext>
            </a:extLst>
          </p:cNvPr>
          <p:cNvSpPr/>
          <p:nvPr/>
        </p:nvSpPr>
        <p:spPr>
          <a:xfrm flipH="1">
            <a:off x="6304268" y="1867531"/>
            <a:ext cx="2090057" cy="1647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7689F339-8F27-C1FB-85F1-5BABE1B0ECC1}"/>
              </a:ext>
            </a:extLst>
          </p:cNvPr>
          <p:cNvSpPr txBox="1"/>
          <p:nvPr/>
        </p:nvSpPr>
        <p:spPr>
          <a:xfrm>
            <a:off x="8189981" y="2987646"/>
            <a:ext cx="81784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a:t>
            </a:r>
          </a:p>
        </p:txBody>
      </p:sp>
      <p:sp>
        <p:nvSpPr>
          <p:cNvPr id="36" name="TextBox 35">
            <a:extLst>
              <a:ext uri="{FF2B5EF4-FFF2-40B4-BE49-F238E27FC236}">
                <a16:creationId xmlns:a16="http://schemas.microsoft.com/office/drawing/2014/main" id="{26C546B8-33F8-29BC-815C-A1E143395F65}"/>
              </a:ext>
            </a:extLst>
          </p:cNvPr>
          <p:cNvSpPr txBox="1"/>
          <p:nvPr/>
        </p:nvSpPr>
        <p:spPr>
          <a:xfrm>
            <a:off x="5690763" y="2231019"/>
            <a:ext cx="865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SetCell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7474F54-63A5-7A72-3A6D-4CFE40717996}"/>
              </a:ext>
            </a:extLst>
          </p:cNvPr>
          <p:cNvSpPr txBox="1"/>
          <p:nvPr/>
        </p:nvSpPr>
        <p:spPr>
          <a:xfrm>
            <a:off x="7819163" y="4309029"/>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7819163" y="4723455"/>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7819163" y="5146901"/>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{6,[],F,7,2,7},	T,	{7,[],F,7,2,7}</a:t>
            </a:r>
          </a:p>
        </p:txBody>
      </p:sp>
      <p:sp>
        <p:nvSpPr>
          <p:cNvPr id="12" name="TextBox 11">
            <a:extLst>
              <a:ext uri="{FF2B5EF4-FFF2-40B4-BE49-F238E27FC236}">
                <a16:creationId xmlns:a16="http://schemas.microsoft.com/office/drawing/2014/main" id="{BA69C4DC-B485-732C-2620-BC2D7C37F956}"/>
              </a:ext>
            </a:extLst>
          </p:cNvPr>
          <p:cNvSpPr txBox="1"/>
          <p:nvPr/>
        </p:nvSpPr>
        <p:spPr>
          <a:xfrm>
            <a:off x="7819163" y="5564726"/>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{0,[],F,3,2,0},	F,	{3,[],F,3,2,0}</a:t>
            </a:r>
          </a:p>
        </p:txBody>
      </p:sp>
      <p:pic>
        <p:nvPicPr>
          <p:cNvPr id="4" name="Picture 3">
            <a:extLst>
              <a:ext uri="{FF2B5EF4-FFF2-40B4-BE49-F238E27FC236}">
                <a16:creationId xmlns:a16="http://schemas.microsoft.com/office/drawing/2014/main" id="{E1994F31-4CA3-5C8F-6FE7-8B8708FB4135}"/>
              </a:ext>
            </a:extLst>
          </p:cNvPr>
          <p:cNvPicPr>
            <a:picLocks noChangeAspect="1"/>
          </p:cNvPicPr>
          <p:nvPr/>
        </p:nvPicPr>
        <p:blipFill>
          <a:blip r:embed="rId3"/>
          <a:stretch>
            <a:fillRect/>
          </a:stretch>
        </p:blipFill>
        <p:spPr>
          <a:xfrm>
            <a:off x="4593736" y="3147498"/>
            <a:ext cx="3004528" cy="3069933"/>
          </a:xfrm>
          <a:prstGeom prst="rect">
            <a:avLst/>
          </a:prstGeom>
        </p:spPr>
      </p:pic>
      <p:sp>
        <p:nvSpPr>
          <p:cNvPr id="6" name="TextBox 5">
            <a:extLst>
              <a:ext uri="{FF2B5EF4-FFF2-40B4-BE49-F238E27FC236}">
                <a16:creationId xmlns:a16="http://schemas.microsoft.com/office/drawing/2014/main" id="{D0ECE9FC-A63F-0167-4E1B-65CC9FF8567F}"/>
              </a:ext>
            </a:extLst>
          </p:cNvPr>
          <p:cNvSpPr txBox="1"/>
          <p:nvPr/>
        </p:nvSpPr>
        <p:spPr>
          <a:xfrm>
            <a:off x="6266251" y="5789970"/>
            <a:ext cx="317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ED7D31"/>
                </a:highlight>
                <a:uLnTx/>
                <a:uFillTx/>
                <a:latin typeface="Calibri" panose="020F0502020204030204"/>
                <a:ea typeface="+mn-ea"/>
                <a:cs typeface="+mn-cs"/>
              </a:rPr>
              <a:t>6</a:t>
            </a:r>
          </a:p>
        </p:txBody>
      </p:sp>
      <p:sp>
        <p:nvSpPr>
          <p:cNvPr id="7" name="Oval 6">
            <a:extLst>
              <a:ext uri="{FF2B5EF4-FFF2-40B4-BE49-F238E27FC236}">
                <a16:creationId xmlns:a16="http://schemas.microsoft.com/office/drawing/2014/main" id="{6E7890B2-BD10-2D4F-770C-BDE649994821}"/>
              </a:ext>
            </a:extLst>
          </p:cNvPr>
          <p:cNvSpPr/>
          <p:nvPr/>
        </p:nvSpPr>
        <p:spPr>
          <a:xfrm>
            <a:off x="6204919" y="5776958"/>
            <a:ext cx="440473" cy="440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E45E1AD-D526-02B2-9083-DD99D34D6861}"/>
              </a:ext>
            </a:extLst>
          </p:cNvPr>
          <p:cNvSpPr txBox="1"/>
          <p:nvPr/>
        </p:nvSpPr>
        <p:spPr>
          <a:xfrm>
            <a:off x="80046" y="6025982"/>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History stack</a:t>
            </a:r>
          </a:p>
        </p:txBody>
      </p:sp>
      <p:sp>
        <p:nvSpPr>
          <p:cNvPr id="9" name="Rectangle 8">
            <a:extLst>
              <a:ext uri="{FF2B5EF4-FFF2-40B4-BE49-F238E27FC236}">
                <a16:creationId xmlns:a16="http://schemas.microsoft.com/office/drawing/2014/main" id="{24D51AD9-6BC7-4E1A-862E-48CA81EAFEC6}"/>
              </a:ext>
            </a:extLst>
          </p:cNvPr>
          <p:cNvSpPr/>
          <p:nvPr/>
        </p:nvSpPr>
        <p:spPr>
          <a:xfrm>
            <a:off x="80046" y="985631"/>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702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CE9BBFCD-E898-D290-1D91-E57093CBAEE9}"/>
              </a:ext>
            </a:extLst>
          </p:cNvPr>
          <p:cNvSpPr txBox="1"/>
          <p:nvPr/>
        </p:nvSpPr>
        <p:spPr>
          <a:xfrm>
            <a:off x="7796443" y="6032810"/>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FixHistory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stack</a:t>
            </a:r>
          </a:p>
        </p:txBody>
      </p:sp>
      <p:sp>
        <p:nvSpPr>
          <p:cNvPr id="28" name="Rectangle 27">
            <a:extLst>
              <a:ext uri="{FF2B5EF4-FFF2-40B4-BE49-F238E27FC236}">
                <a16:creationId xmlns:a16="http://schemas.microsoft.com/office/drawing/2014/main" id="{5C1425AA-7F63-325E-AE94-9415C16DDE18}"/>
              </a:ext>
            </a:extLst>
          </p:cNvPr>
          <p:cNvSpPr/>
          <p:nvPr/>
        </p:nvSpPr>
        <p:spPr>
          <a:xfrm>
            <a:off x="7796443"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U-Turn 33">
            <a:extLst>
              <a:ext uri="{FF2B5EF4-FFF2-40B4-BE49-F238E27FC236}">
                <a16:creationId xmlns:a16="http://schemas.microsoft.com/office/drawing/2014/main" id="{3D4DE699-537A-81C1-88A6-CEEDEDAF7C7D}"/>
              </a:ext>
            </a:extLst>
          </p:cNvPr>
          <p:cNvSpPr/>
          <p:nvPr/>
        </p:nvSpPr>
        <p:spPr>
          <a:xfrm flipH="1">
            <a:off x="6304268" y="1867531"/>
            <a:ext cx="2090057" cy="164705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7689F339-8F27-C1FB-85F1-5BABE1B0ECC1}"/>
              </a:ext>
            </a:extLst>
          </p:cNvPr>
          <p:cNvSpPr txBox="1"/>
          <p:nvPr/>
        </p:nvSpPr>
        <p:spPr>
          <a:xfrm>
            <a:off x="8189981" y="2987646"/>
            <a:ext cx="81784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a:t>
            </a:r>
          </a:p>
        </p:txBody>
      </p:sp>
      <p:sp>
        <p:nvSpPr>
          <p:cNvPr id="36" name="TextBox 35">
            <a:extLst>
              <a:ext uri="{FF2B5EF4-FFF2-40B4-BE49-F238E27FC236}">
                <a16:creationId xmlns:a16="http://schemas.microsoft.com/office/drawing/2014/main" id="{26C546B8-33F8-29BC-815C-A1E143395F65}"/>
              </a:ext>
            </a:extLst>
          </p:cNvPr>
          <p:cNvSpPr txBox="1"/>
          <p:nvPr/>
        </p:nvSpPr>
        <p:spPr>
          <a:xfrm>
            <a:off x="5690763" y="2231019"/>
            <a:ext cx="865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SetCell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1994F31-4CA3-5C8F-6FE7-8B8708FB4135}"/>
              </a:ext>
            </a:extLst>
          </p:cNvPr>
          <p:cNvPicPr>
            <a:picLocks noChangeAspect="1"/>
          </p:cNvPicPr>
          <p:nvPr/>
        </p:nvPicPr>
        <p:blipFill>
          <a:blip r:embed="rId3"/>
          <a:stretch>
            <a:fillRect/>
          </a:stretch>
        </p:blipFill>
        <p:spPr>
          <a:xfrm>
            <a:off x="4593736" y="3147498"/>
            <a:ext cx="3004528" cy="3069933"/>
          </a:xfrm>
          <a:prstGeom prst="rect">
            <a:avLst/>
          </a:prstGeom>
        </p:spPr>
      </p:pic>
      <p:sp>
        <p:nvSpPr>
          <p:cNvPr id="6" name="TextBox 5">
            <a:extLst>
              <a:ext uri="{FF2B5EF4-FFF2-40B4-BE49-F238E27FC236}">
                <a16:creationId xmlns:a16="http://schemas.microsoft.com/office/drawing/2014/main" id="{D0ECE9FC-A63F-0167-4E1B-65CC9FF8567F}"/>
              </a:ext>
            </a:extLst>
          </p:cNvPr>
          <p:cNvSpPr txBox="1"/>
          <p:nvPr/>
        </p:nvSpPr>
        <p:spPr>
          <a:xfrm>
            <a:off x="6272107" y="5789970"/>
            <a:ext cx="317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7" name="Oval 6">
            <a:extLst>
              <a:ext uri="{FF2B5EF4-FFF2-40B4-BE49-F238E27FC236}">
                <a16:creationId xmlns:a16="http://schemas.microsoft.com/office/drawing/2014/main" id="{6E7890B2-BD10-2D4F-770C-BDE649994821}"/>
              </a:ext>
            </a:extLst>
          </p:cNvPr>
          <p:cNvSpPr/>
          <p:nvPr/>
        </p:nvSpPr>
        <p:spPr>
          <a:xfrm>
            <a:off x="6210775" y="5776958"/>
            <a:ext cx="440473" cy="440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E45E1AD-D526-02B2-9083-DD99D34D6861}"/>
              </a:ext>
            </a:extLst>
          </p:cNvPr>
          <p:cNvSpPr txBox="1"/>
          <p:nvPr/>
        </p:nvSpPr>
        <p:spPr>
          <a:xfrm>
            <a:off x="80046" y="6025982"/>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History stack</a:t>
            </a:r>
          </a:p>
        </p:txBody>
      </p:sp>
      <p:sp>
        <p:nvSpPr>
          <p:cNvPr id="9" name="Rectangle 8">
            <a:extLst>
              <a:ext uri="{FF2B5EF4-FFF2-40B4-BE49-F238E27FC236}">
                <a16:creationId xmlns:a16="http://schemas.microsoft.com/office/drawing/2014/main" id="{24D51AD9-6BC7-4E1A-862E-48CA81EAFEC6}"/>
              </a:ext>
            </a:extLst>
          </p:cNvPr>
          <p:cNvSpPr/>
          <p:nvPr/>
        </p:nvSpPr>
        <p:spPr>
          <a:xfrm>
            <a:off x="80046" y="985631"/>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7474F54-63A5-7A72-3A6D-4CFE40717996}"/>
              </a:ext>
            </a:extLst>
          </p:cNvPr>
          <p:cNvSpPr txBox="1"/>
          <p:nvPr/>
        </p:nvSpPr>
        <p:spPr>
          <a:xfrm>
            <a:off x="105131" y="5561614"/>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105131" y="5147990"/>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105131" y="4734366"/>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{6,[],F,7,2,7},	T,	{7,[],F,7,2,7}</a:t>
            </a:r>
          </a:p>
        </p:txBody>
      </p:sp>
      <p:sp>
        <p:nvSpPr>
          <p:cNvPr id="12" name="TextBox 11">
            <a:extLst>
              <a:ext uri="{FF2B5EF4-FFF2-40B4-BE49-F238E27FC236}">
                <a16:creationId xmlns:a16="http://schemas.microsoft.com/office/drawing/2014/main" id="{BA69C4DC-B485-732C-2620-BC2D7C37F956}"/>
              </a:ext>
            </a:extLst>
          </p:cNvPr>
          <p:cNvSpPr txBox="1"/>
          <p:nvPr/>
        </p:nvSpPr>
        <p:spPr>
          <a:xfrm>
            <a:off x="105131" y="4324492"/>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{0,[],F,3,2,0},	T,	{3,[],F,3,2,0}</a:t>
            </a:r>
          </a:p>
        </p:txBody>
      </p:sp>
      <p:sp>
        <p:nvSpPr>
          <p:cNvPr id="10" name="TextBox 9">
            <a:extLst>
              <a:ext uri="{FF2B5EF4-FFF2-40B4-BE49-F238E27FC236}">
                <a16:creationId xmlns:a16="http://schemas.microsoft.com/office/drawing/2014/main" id="{AF8FD9F4-9935-80E8-13DE-96E5EEEC5877}"/>
              </a:ext>
            </a:extLst>
          </p:cNvPr>
          <p:cNvSpPr txBox="1"/>
          <p:nvPr/>
        </p:nvSpPr>
        <p:spPr>
          <a:xfrm>
            <a:off x="4996327" y="3222660"/>
            <a:ext cx="317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7</a:t>
            </a:r>
          </a:p>
        </p:txBody>
      </p:sp>
      <p:sp>
        <p:nvSpPr>
          <p:cNvPr id="11" name="TextBox 10">
            <a:extLst>
              <a:ext uri="{FF2B5EF4-FFF2-40B4-BE49-F238E27FC236}">
                <a16:creationId xmlns:a16="http://schemas.microsoft.com/office/drawing/2014/main" id="{0B5D0B4A-4B65-28A9-A2B5-11141FC1B25A}"/>
              </a:ext>
            </a:extLst>
          </p:cNvPr>
          <p:cNvSpPr txBox="1"/>
          <p:nvPr/>
        </p:nvSpPr>
        <p:spPr>
          <a:xfrm>
            <a:off x="6915514" y="3865708"/>
            <a:ext cx="317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7</a:t>
            </a:r>
          </a:p>
        </p:txBody>
      </p:sp>
      <p:sp>
        <p:nvSpPr>
          <p:cNvPr id="14" name="TextBox 13">
            <a:extLst>
              <a:ext uri="{FF2B5EF4-FFF2-40B4-BE49-F238E27FC236}">
                <a16:creationId xmlns:a16="http://schemas.microsoft.com/office/drawing/2014/main" id="{D3440557-6E05-0309-265B-A000A00496D9}"/>
              </a:ext>
            </a:extLst>
          </p:cNvPr>
          <p:cNvSpPr txBox="1"/>
          <p:nvPr/>
        </p:nvSpPr>
        <p:spPr>
          <a:xfrm>
            <a:off x="4672837" y="3858609"/>
            <a:ext cx="317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322831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tx1"/>
          </a:solidFill>
          <a:ln>
            <a:noFill/>
          </a:ln>
        </p:spPr>
        <p:txBody>
          <a:bodyPr/>
          <a:lstStyle/>
          <a:p>
            <a:r>
              <a:rPr lang="en-US" b="1" dirty="0">
                <a:solidFill>
                  <a:schemeClr val="bg1"/>
                </a:solidFill>
              </a:rPr>
              <a:t>Outline for today’s class</a:t>
            </a:r>
          </a:p>
        </p:txBody>
      </p:sp>
      <p:sp>
        <p:nvSpPr>
          <p:cNvPr id="12" name="TextBox 11"/>
          <p:cNvSpPr txBox="1"/>
          <p:nvPr/>
        </p:nvSpPr>
        <p:spPr>
          <a:xfrm>
            <a:off x="157438" y="788671"/>
            <a:ext cx="7412407" cy="5940088"/>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1"/>
                </a:solidFill>
              </a:rPr>
              <a:t>Review of homework</a:t>
            </a:r>
          </a:p>
          <a:p>
            <a:pPr marL="742950" lvl="1" indent="-285750">
              <a:buFont typeface="Wingdings" panose="05000000000000000000" pitchFamily="2" charset="2"/>
              <a:buChar char="§"/>
            </a:pPr>
            <a:r>
              <a:rPr lang="en-US" sz="2000" dirty="0">
                <a:solidFill>
                  <a:schemeClr val="bg1"/>
                </a:solidFill>
              </a:rPr>
              <a:t>Algorithm descriptions</a:t>
            </a:r>
          </a:p>
          <a:p>
            <a:pPr marL="742950" lvl="1" indent="-285750">
              <a:buFont typeface="Wingdings" panose="05000000000000000000" pitchFamily="2" charset="2"/>
              <a:buChar char="§"/>
            </a:pPr>
            <a:r>
              <a:rPr lang="en-US" sz="2000" dirty="0">
                <a:solidFill>
                  <a:schemeClr val="bg1"/>
                </a:solidFill>
              </a:rPr>
              <a:t>Activity diagrams</a:t>
            </a:r>
          </a:p>
          <a:p>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Semester at a glance</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Interfaces (Intro)</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Frameworks</a:t>
            </a:r>
          </a:p>
          <a:p>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Project specifics</a:t>
            </a:r>
          </a:p>
          <a:p>
            <a:pPr marL="742950" lvl="1" indent="-285750">
              <a:buFont typeface="Wingdings" panose="05000000000000000000" pitchFamily="2" charset="2"/>
              <a:buChar char="§"/>
            </a:pPr>
            <a:r>
              <a:rPr lang="en-US" sz="2000" dirty="0">
                <a:solidFill>
                  <a:schemeClr val="bg1"/>
                </a:solidFill>
              </a:rPr>
              <a:t>Deliverables</a:t>
            </a:r>
          </a:p>
          <a:p>
            <a:pPr marL="742950" lvl="1" indent="-285750">
              <a:buFont typeface="Wingdings" panose="05000000000000000000" pitchFamily="2" charset="2"/>
              <a:buChar char="§"/>
            </a:pPr>
            <a:r>
              <a:rPr lang="en-US" sz="2000" dirty="0">
                <a:solidFill>
                  <a:schemeClr val="bg1"/>
                </a:solidFill>
              </a:rPr>
              <a:t>Getting started</a:t>
            </a:r>
          </a:p>
          <a:p>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Homework</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Architectures (Intro)</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Team time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145060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E45E1AD-D526-02B2-9083-DD99D34D6861}"/>
              </a:ext>
            </a:extLst>
          </p:cNvPr>
          <p:cNvSpPr txBox="1"/>
          <p:nvPr/>
        </p:nvSpPr>
        <p:spPr>
          <a:xfrm>
            <a:off x="80046" y="6025982"/>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History stack</a:t>
            </a:r>
          </a:p>
        </p:txBody>
      </p:sp>
      <p:sp>
        <p:nvSpPr>
          <p:cNvPr id="9" name="Rectangle 8">
            <a:extLst>
              <a:ext uri="{FF2B5EF4-FFF2-40B4-BE49-F238E27FC236}">
                <a16:creationId xmlns:a16="http://schemas.microsoft.com/office/drawing/2014/main" id="{24D51AD9-6BC7-4E1A-862E-48CA81EAFEC6}"/>
              </a:ext>
            </a:extLst>
          </p:cNvPr>
          <p:cNvSpPr/>
          <p:nvPr/>
        </p:nvSpPr>
        <p:spPr>
          <a:xfrm>
            <a:off x="80046" y="985631"/>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7474F54-63A5-7A72-3A6D-4CFE40717996}"/>
              </a:ext>
            </a:extLst>
          </p:cNvPr>
          <p:cNvSpPr txBox="1"/>
          <p:nvPr/>
        </p:nvSpPr>
        <p:spPr>
          <a:xfrm>
            <a:off x="105131" y="5561614"/>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105131" y="5147990"/>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105131" y="4734366"/>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{6,[],F,7,2,7},	T,	{7,[],F,7,2,7}</a:t>
            </a:r>
          </a:p>
        </p:txBody>
      </p:sp>
      <p:sp>
        <p:nvSpPr>
          <p:cNvPr id="12" name="TextBox 11">
            <a:extLst>
              <a:ext uri="{FF2B5EF4-FFF2-40B4-BE49-F238E27FC236}">
                <a16:creationId xmlns:a16="http://schemas.microsoft.com/office/drawing/2014/main" id="{BA69C4DC-B485-732C-2620-BC2D7C37F956}"/>
              </a:ext>
            </a:extLst>
          </p:cNvPr>
          <p:cNvSpPr txBox="1"/>
          <p:nvPr/>
        </p:nvSpPr>
        <p:spPr>
          <a:xfrm>
            <a:off x="105131" y="4324492"/>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{0,[],F,3,2,0},	</a:t>
            </a:r>
            <a:r>
              <a:rPr kumimoji="0" lang="en-US" sz="1800" b="0" i="0" u="none" strike="noStrike" kern="1200" cap="none" spc="0" normalizeH="0" baseline="0" noProof="0" dirty="0">
                <a:ln>
                  <a:noFill/>
                </a:ln>
                <a:solidFill>
                  <a:prstClr val="white"/>
                </a:solidFill>
                <a:effectLst/>
                <a:highlight>
                  <a:srgbClr val="008000"/>
                </a:highlight>
                <a:uLnTx/>
                <a:uFillTx/>
                <a:latin typeface="Calibri" panose="020F0502020204030204"/>
                <a:ea typeface="+mn-ea"/>
                <a:cs typeface="+mn-cs"/>
              </a:rPr>
              <a:t>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{3,[],F,3,2,0}</a:t>
            </a:r>
          </a:p>
        </p:txBody>
      </p:sp>
      <p:sp>
        <p:nvSpPr>
          <p:cNvPr id="5" name="TextBox 4">
            <a:extLst>
              <a:ext uri="{FF2B5EF4-FFF2-40B4-BE49-F238E27FC236}">
                <a16:creationId xmlns:a16="http://schemas.microsoft.com/office/drawing/2014/main" id="{21F59FD8-01C7-2E63-992F-840FB5FD4065}"/>
              </a:ext>
            </a:extLst>
          </p:cNvPr>
          <p:cNvSpPr txBox="1"/>
          <p:nvPr/>
        </p:nvSpPr>
        <p:spPr>
          <a:xfrm>
            <a:off x="6197445" y="6025982"/>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History stack</a:t>
            </a:r>
          </a:p>
        </p:txBody>
      </p:sp>
      <p:sp>
        <p:nvSpPr>
          <p:cNvPr id="13" name="Rectangle 12">
            <a:extLst>
              <a:ext uri="{FF2B5EF4-FFF2-40B4-BE49-F238E27FC236}">
                <a16:creationId xmlns:a16="http://schemas.microsoft.com/office/drawing/2014/main" id="{4C5C1573-3EA6-D1FD-6B0D-A45000D24505}"/>
              </a:ext>
            </a:extLst>
          </p:cNvPr>
          <p:cNvSpPr/>
          <p:nvPr/>
        </p:nvSpPr>
        <p:spPr>
          <a:xfrm>
            <a:off x="6197445" y="985631"/>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D604D2B-D382-60B8-79E2-36C223D61C6E}"/>
              </a:ext>
            </a:extLst>
          </p:cNvPr>
          <p:cNvSpPr txBox="1"/>
          <p:nvPr/>
        </p:nvSpPr>
        <p:spPr>
          <a:xfrm>
            <a:off x="6219749" y="5555403"/>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{0,[],F,7,0,1},	T,	{7,[],F,7,0,1}</a:t>
            </a:r>
          </a:p>
        </p:txBody>
      </p:sp>
      <p:sp>
        <p:nvSpPr>
          <p:cNvPr id="16" name="TextBox 15">
            <a:extLst>
              <a:ext uri="{FF2B5EF4-FFF2-40B4-BE49-F238E27FC236}">
                <a16:creationId xmlns:a16="http://schemas.microsoft.com/office/drawing/2014/main" id="{E03EAEE0-2E90-3434-A44C-764CF486061E}"/>
              </a:ext>
            </a:extLst>
          </p:cNvPr>
          <p:cNvSpPr txBox="1"/>
          <p:nvPr/>
        </p:nvSpPr>
        <p:spPr>
          <a:xfrm>
            <a:off x="6219749" y="5124739"/>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{0,[],F,7,2,7},	F,	{6,[],F,7,2,7}</a:t>
            </a:r>
          </a:p>
        </p:txBody>
      </p:sp>
      <p:sp>
        <p:nvSpPr>
          <p:cNvPr id="17" name="TextBox 16">
            <a:extLst>
              <a:ext uri="{FF2B5EF4-FFF2-40B4-BE49-F238E27FC236}">
                <a16:creationId xmlns:a16="http://schemas.microsoft.com/office/drawing/2014/main" id="{9C5E71EC-DE39-4A8A-802E-64C19C0507BF}"/>
              </a:ext>
            </a:extLst>
          </p:cNvPr>
          <p:cNvSpPr txBox="1"/>
          <p:nvPr/>
        </p:nvSpPr>
        <p:spPr>
          <a:xfrm>
            <a:off x="6219749" y="4684068"/>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{6,[],F,7,2,7},	T,	{7,[],F,7,2,7}</a:t>
            </a:r>
          </a:p>
        </p:txBody>
      </p:sp>
      <p:sp>
        <p:nvSpPr>
          <p:cNvPr id="18" name="TextBox 17">
            <a:extLst>
              <a:ext uri="{FF2B5EF4-FFF2-40B4-BE49-F238E27FC236}">
                <a16:creationId xmlns:a16="http://schemas.microsoft.com/office/drawing/2014/main" id="{9542E507-1F3E-8335-DA85-81D74C50DC45}"/>
              </a:ext>
            </a:extLst>
          </p:cNvPr>
          <p:cNvSpPr txBox="1"/>
          <p:nvPr/>
        </p:nvSpPr>
        <p:spPr>
          <a:xfrm>
            <a:off x="6225325" y="4243397"/>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ED7D31"/>
                </a:highlight>
                <a:uLnTx/>
                <a:uFillTx/>
                <a:latin typeface="Calibri" panose="020F0502020204030204"/>
                <a:ea typeface="+mn-ea"/>
                <a:cs typeface="+mn-cs"/>
              </a:rPr>
              <a:t>{0,[],F,6,7,5},	F,	{7,[],F,6,7,5}</a:t>
            </a:r>
          </a:p>
        </p:txBody>
      </p:sp>
      <p:sp>
        <p:nvSpPr>
          <p:cNvPr id="21" name="TextBox 20">
            <a:extLst>
              <a:ext uri="{FF2B5EF4-FFF2-40B4-BE49-F238E27FC236}">
                <a16:creationId xmlns:a16="http://schemas.microsoft.com/office/drawing/2014/main" id="{EAA3E6C7-BA4E-7289-640F-6BCFCA048FDA}"/>
              </a:ext>
            </a:extLst>
          </p:cNvPr>
          <p:cNvSpPr txBox="1"/>
          <p:nvPr/>
        </p:nvSpPr>
        <p:spPr>
          <a:xfrm>
            <a:off x="6225311" y="3817368"/>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{0,[],F,3,2,0},	</a:t>
            </a:r>
            <a:r>
              <a:rPr kumimoji="0" lang="en-US" sz="1800" b="0" i="0" u="none" strike="noStrike" kern="1200" cap="none" spc="0" normalizeH="0" baseline="0" noProof="0" dirty="0">
                <a:ln>
                  <a:noFill/>
                </a:ln>
                <a:solidFill>
                  <a:prstClr val="white"/>
                </a:solidFill>
                <a:effectLst/>
                <a:highlight>
                  <a:srgbClr val="FF0000"/>
                </a:highlight>
                <a:uLnTx/>
                <a:uFillTx/>
                <a:latin typeface="Calibri" panose="020F0502020204030204"/>
                <a:ea typeface="+mn-ea"/>
                <a:cs typeface="+mn-cs"/>
              </a:rPr>
              <a:t>F,</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{3,[],F,3,2,0}</a:t>
            </a:r>
          </a:p>
        </p:txBody>
      </p:sp>
      <p:sp>
        <p:nvSpPr>
          <p:cNvPr id="23" name="TextBox 22">
            <a:extLst>
              <a:ext uri="{FF2B5EF4-FFF2-40B4-BE49-F238E27FC236}">
                <a16:creationId xmlns:a16="http://schemas.microsoft.com/office/drawing/2014/main" id="{E306352E-F251-83DA-28FD-CDC739B53114}"/>
              </a:ext>
            </a:extLst>
          </p:cNvPr>
          <p:cNvSpPr txBox="1"/>
          <p:nvPr/>
        </p:nvSpPr>
        <p:spPr>
          <a:xfrm>
            <a:off x="4438650" y="2387600"/>
            <a:ext cx="172379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panose="020F0502020204030204"/>
                <a:ea typeface="+mn-ea"/>
                <a:cs typeface="+mn-cs"/>
              </a:rPr>
              <a:t>VS</a:t>
            </a:r>
          </a:p>
        </p:txBody>
      </p:sp>
      <p:sp>
        <p:nvSpPr>
          <p:cNvPr id="24" name="Rectangle: Diagonal Corners Snipped 23">
            <a:extLst>
              <a:ext uri="{FF2B5EF4-FFF2-40B4-BE49-F238E27FC236}">
                <a16:creationId xmlns:a16="http://schemas.microsoft.com/office/drawing/2014/main" id="{D1BFC7C2-9221-2DDA-8E01-48C1279A0FA0}"/>
              </a:ext>
            </a:extLst>
          </p:cNvPr>
          <p:cNvSpPr/>
          <p:nvPr/>
        </p:nvSpPr>
        <p:spPr>
          <a:xfrm rot="19520803">
            <a:off x="1301750" y="2387600"/>
            <a:ext cx="152400" cy="673100"/>
          </a:xfrm>
          <a:prstGeom prst="snip2Diag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Diagonal Corners Snipped 24">
            <a:extLst>
              <a:ext uri="{FF2B5EF4-FFF2-40B4-BE49-F238E27FC236}">
                <a16:creationId xmlns:a16="http://schemas.microsoft.com/office/drawing/2014/main" id="{D2190AFA-1A8D-D654-5CE5-CDA39AFF6D3E}"/>
              </a:ext>
            </a:extLst>
          </p:cNvPr>
          <p:cNvSpPr/>
          <p:nvPr/>
        </p:nvSpPr>
        <p:spPr>
          <a:xfrm rot="3186928">
            <a:off x="2174672" y="1417682"/>
            <a:ext cx="157734" cy="1963435"/>
          </a:xfrm>
          <a:prstGeom prst="snip2DiagRect">
            <a:avLst>
              <a:gd name="adj1" fmla="val 0"/>
              <a:gd name="adj2" fmla="val 1302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Diagonal Corners Snipped 26">
            <a:extLst>
              <a:ext uri="{FF2B5EF4-FFF2-40B4-BE49-F238E27FC236}">
                <a16:creationId xmlns:a16="http://schemas.microsoft.com/office/drawing/2014/main" id="{782A231C-ECF9-ADFF-53F4-E0764ED64BA1}"/>
              </a:ext>
            </a:extLst>
          </p:cNvPr>
          <p:cNvSpPr/>
          <p:nvPr/>
        </p:nvSpPr>
        <p:spPr>
          <a:xfrm rot="3186928">
            <a:off x="8372272" y="1459543"/>
            <a:ext cx="157734" cy="1963435"/>
          </a:xfrm>
          <a:prstGeom prst="snip2DiagRect">
            <a:avLst>
              <a:gd name="adj1" fmla="val 0"/>
              <a:gd name="adj2" fmla="val 1302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Diagonal Corners Snipped 28">
            <a:extLst>
              <a:ext uri="{FF2B5EF4-FFF2-40B4-BE49-F238E27FC236}">
                <a16:creationId xmlns:a16="http://schemas.microsoft.com/office/drawing/2014/main" id="{EF0194EE-70AE-A049-DCE7-B0AD10DB040B}"/>
              </a:ext>
            </a:extLst>
          </p:cNvPr>
          <p:cNvSpPr/>
          <p:nvPr/>
        </p:nvSpPr>
        <p:spPr>
          <a:xfrm rot="7740982">
            <a:off x="8337267" y="1432546"/>
            <a:ext cx="157734" cy="1963435"/>
          </a:xfrm>
          <a:prstGeom prst="snip2DiagRect">
            <a:avLst>
              <a:gd name="adj1" fmla="val 0"/>
              <a:gd name="adj2" fmla="val 1302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34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Fix History Stack</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1D56E9E-68C3-B4BD-750E-216F399BB5A6}"/>
              </a:ext>
            </a:extLst>
          </p:cNvPr>
          <p:cNvPicPr>
            <a:picLocks noChangeAspect="1"/>
          </p:cNvPicPr>
          <p:nvPr/>
        </p:nvPicPr>
        <p:blipFill>
          <a:blip r:embed="rId3"/>
          <a:stretch>
            <a:fillRect/>
          </a:stretch>
        </p:blipFill>
        <p:spPr>
          <a:xfrm>
            <a:off x="4446419" y="154966"/>
            <a:ext cx="5808407" cy="6520471"/>
          </a:xfrm>
          <a:prstGeom prst="rect">
            <a:avLst/>
          </a:prstGeom>
        </p:spPr>
      </p:pic>
    </p:spTree>
    <p:extLst>
      <p:ext uri="{BB962C8B-B14F-4D97-AF65-F5344CB8AC3E}">
        <p14:creationId xmlns:p14="http://schemas.microsoft.com/office/powerpoint/2010/main" val="793610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Fix History Stack</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AEFFDC5-E374-519D-9BC1-5104AA982ED1}"/>
              </a:ext>
            </a:extLst>
          </p:cNvPr>
          <p:cNvPicPr>
            <a:picLocks noChangeAspect="1"/>
          </p:cNvPicPr>
          <p:nvPr/>
        </p:nvPicPr>
        <p:blipFill>
          <a:blip r:embed="rId3"/>
          <a:stretch>
            <a:fillRect/>
          </a:stretch>
        </p:blipFill>
        <p:spPr>
          <a:xfrm>
            <a:off x="2763917" y="673322"/>
            <a:ext cx="7602011" cy="5934903"/>
          </a:xfrm>
          <a:prstGeom prst="rect">
            <a:avLst/>
          </a:prstGeom>
        </p:spPr>
      </p:pic>
      <p:sp>
        <p:nvSpPr>
          <p:cNvPr id="7" name="Rectangle: Folded Corner 6">
            <a:extLst>
              <a:ext uri="{FF2B5EF4-FFF2-40B4-BE49-F238E27FC236}">
                <a16:creationId xmlns:a16="http://schemas.microsoft.com/office/drawing/2014/main" id="{3D044568-21A4-3F2C-E505-1C1F309E3447}"/>
              </a:ext>
            </a:extLst>
          </p:cNvPr>
          <p:cNvSpPr/>
          <p:nvPr/>
        </p:nvSpPr>
        <p:spPr>
          <a:xfrm>
            <a:off x="9448799" y="4204041"/>
            <a:ext cx="2426677" cy="1534405"/>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Diamonds used as merger points</a:t>
            </a:r>
          </a:p>
          <a:p>
            <a:pPr marL="285750" indent="-285750">
              <a:buFont typeface="Arial" panose="020B0604020202020204" pitchFamily="34" charset="0"/>
              <a:buChar char="•"/>
            </a:pPr>
            <a:r>
              <a:rPr lang="en-US" dirty="0"/>
              <a:t>Edges from decisions not labeled</a:t>
            </a:r>
          </a:p>
        </p:txBody>
      </p:sp>
    </p:spTree>
    <p:extLst>
      <p:ext uri="{BB962C8B-B14F-4D97-AF65-F5344CB8AC3E}">
        <p14:creationId xmlns:p14="http://schemas.microsoft.com/office/powerpoint/2010/main" val="3238178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Puzzle solving algorithms</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Folded Corner 3">
            <a:extLst>
              <a:ext uri="{FF2B5EF4-FFF2-40B4-BE49-F238E27FC236}">
                <a16:creationId xmlns:a16="http://schemas.microsoft.com/office/drawing/2014/main" id="{264F654E-1CBC-AD25-B39F-042AF7BB691F}"/>
              </a:ext>
            </a:extLst>
          </p:cNvPr>
          <p:cNvSpPr/>
          <p:nvPr/>
        </p:nvSpPr>
        <p:spPr>
          <a:xfrm>
            <a:off x="3645877" y="1969477"/>
            <a:ext cx="3036277" cy="2942492"/>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needs to be run once and then stored with the puzzle.</a:t>
            </a:r>
          </a:p>
        </p:txBody>
      </p:sp>
    </p:spTree>
    <p:extLst>
      <p:ext uri="{BB962C8B-B14F-4D97-AF65-F5344CB8AC3E}">
        <p14:creationId xmlns:p14="http://schemas.microsoft.com/office/powerpoint/2010/main" val="2352786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Text, calendar&#10;&#10;Description automatically generated">
            <a:extLst>
              <a:ext uri="{FF2B5EF4-FFF2-40B4-BE49-F238E27FC236}">
                <a16:creationId xmlns:a16="http://schemas.microsoft.com/office/drawing/2014/main" id="{D708039C-EFB8-E791-5A16-973DE38222C6}"/>
              </a:ext>
            </a:extLst>
          </p:cNvPr>
          <p:cNvPicPr>
            <a:picLocks noChangeAspect="1"/>
          </p:cNvPicPr>
          <p:nvPr/>
        </p:nvPicPr>
        <p:blipFill rotWithShape="1">
          <a:blip r:embed="rId2">
            <a:extLst>
              <a:ext uri="{28A0092B-C50C-407E-A947-70E740481C1C}">
                <a14:useLocalDpi xmlns:a14="http://schemas.microsoft.com/office/drawing/2010/main" val="0"/>
              </a:ext>
            </a:extLst>
          </a:blip>
          <a:srcRect t="30635" b="23333"/>
          <a:stretch/>
        </p:blipFill>
        <p:spPr>
          <a:xfrm>
            <a:off x="6729879" y="1257112"/>
            <a:ext cx="5304330" cy="5154651"/>
          </a:xfrm>
          <a:prstGeom prst="rect">
            <a:avLst/>
          </a:prstGeom>
        </p:spPr>
      </p:pic>
      <p:pic>
        <p:nvPicPr>
          <p:cNvPr id="26" name="Picture 25" descr="Text, calendar&#10;&#10;Description automatically generated">
            <a:extLst>
              <a:ext uri="{FF2B5EF4-FFF2-40B4-BE49-F238E27FC236}">
                <a16:creationId xmlns:a16="http://schemas.microsoft.com/office/drawing/2014/main" id="{1583161F-972E-7FC2-4CAD-2895F1B6BB14}"/>
              </a:ext>
            </a:extLst>
          </p:cNvPr>
          <p:cNvPicPr>
            <a:picLocks noChangeAspect="1"/>
          </p:cNvPicPr>
          <p:nvPr/>
        </p:nvPicPr>
        <p:blipFill rotWithShape="1">
          <a:blip r:embed="rId3">
            <a:extLst>
              <a:ext uri="{28A0092B-C50C-407E-A947-70E740481C1C}">
                <a14:useLocalDpi xmlns:a14="http://schemas.microsoft.com/office/drawing/2010/main" val="0"/>
              </a:ext>
            </a:extLst>
          </a:blip>
          <a:srcRect t="30873" b="23254"/>
          <a:stretch/>
        </p:blipFill>
        <p:spPr>
          <a:xfrm>
            <a:off x="120173" y="1262853"/>
            <a:ext cx="5322684" cy="5154652"/>
          </a:xfrm>
          <a:prstGeom prst="rect">
            <a:avLst/>
          </a:prstGeom>
        </p:spPr>
      </p:pic>
      <p:sp>
        <p:nvSpPr>
          <p:cNvPr id="2" name="Title 1"/>
          <p:cNvSpPr>
            <a:spLocks noGrp="1"/>
          </p:cNvSpPr>
          <p:nvPr>
            <p:ph type="ctrTitle"/>
          </p:nvPr>
        </p:nvSpPr>
        <p:spPr>
          <a:xfrm>
            <a:off x="1524000" y="145042"/>
            <a:ext cx="9144000" cy="490979"/>
          </a:xfrm>
          <a:solidFill>
            <a:srgbClr val="EAEAEA">
              <a:alpha val="50196"/>
            </a:srgbClr>
          </a:solidFill>
        </p:spPr>
        <p:txBody>
          <a:bodyPr>
            <a:noAutofit/>
          </a:bodyPr>
          <a:lstStyle/>
          <a:p>
            <a:r>
              <a:rPr lang="en-US" sz="3200" b="1" dirty="0"/>
              <a:t>Algorithms to solve Sudoku puzzles</a:t>
            </a:r>
          </a:p>
        </p:txBody>
      </p:sp>
      <p:sp>
        <p:nvSpPr>
          <p:cNvPr id="9" name="Arrow: Right 8">
            <a:extLst>
              <a:ext uri="{FF2B5EF4-FFF2-40B4-BE49-F238E27FC236}">
                <a16:creationId xmlns:a16="http://schemas.microsoft.com/office/drawing/2014/main" id="{31035456-AE60-1317-0583-72EA4AC2A5A5}"/>
              </a:ext>
            </a:extLst>
          </p:cNvPr>
          <p:cNvSpPr/>
          <p:nvPr/>
        </p:nvSpPr>
        <p:spPr>
          <a:xfrm>
            <a:off x="5524237" y="3594538"/>
            <a:ext cx="1046831" cy="643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AB84696-2521-EC29-7411-5BEAD668F412}"/>
              </a:ext>
            </a:extLst>
          </p:cNvPr>
          <p:cNvSpPr/>
          <p:nvPr/>
        </p:nvSpPr>
        <p:spPr>
          <a:xfrm>
            <a:off x="4103914" y="2966023"/>
            <a:ext cx="685800" cy="685800"/>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9E333EC-5B38-D971-56CA-2845418566D0}"/>
              </a:ext>
            </a:extLst>
          </p:cNvPr>
          <p:cNvSpPr/>
          <p:nvPr/>
        </p:nvSpPr>
        <p:spPr>
          <a:xfrm>
            <a:off x="9039144" y="3491537"/>
            <a:ext cx="685800" cy="685800"/>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D6FD7691-4DF9-4115-4612-6C1EC25EFFFD}"/>
              </a:ext>
            </a:extLst>
          </p:cNvPr>
          <p:cNvSpPr/>
          <p:nvPr/>
        </p:nvSpPr>
        <p:spPr>
          <a:xfrm>
            <a:off x="7361785" y="2406122"/>
            <a:ext cx="685800" cy="685800"/>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1A93D64-F0DC-EFB3-F3A6-AD40284D56E8}"/>
              </a:ext>
            </a:extLst>
          </p:cNvPr>
          <p:cNvSpPr/>
          <p:nvPr/>
        </p:nvSpPr>
        <p:spPr>
          <a:xfrm>
            <a:off x="2416629" y="4054706"/>
            <a:ext cx="685800" cy="685800"/>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E3C5DC26-3734-E145-928E-91E23F69484D}"/>
              </a:ext>
            </a:extLst>
          </p:cNvPr>
          <p:cNvSpPr/>
          <p:nvPr/>
        </p:nvSpPr>
        <p:spPr>
          <a:xfrm>
            <a:off x="2422072" y="2966023"/>
            <a:ext cx="685800" cy="685800"/>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D5BF575-21FC-A790-8771-F8CC225A1894}"/>
              </a:ext>
            </a:extLst>
          </p:cNvPr>
          <p:cNvSpPr/>
          <p:nvPr/>
        </p:nvSpPr>
        <p:spPr>
          <a:xfrm>
            <a:off x="762001" y="4054706"/>
            <a:ext cx="685800" cy="685800"/>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BEC6C89C-5523-709F-11EB-72E25957F10E}"/>
              </a:ext>
            </a:extLst>
          </p:cNvPr>
          <p:cNvSpPr txBox="1"/>
          <p:nvPr/>
        </p:nvSpPr>
        <p:spPr>
          <a:xfrm>
            <a:off x="250373" y="751114"/>
            <a:ext cx="11783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Easy puzzles: Can iteratively find cells that only have one possible value until the puzzle is solved</a:t>
            </a:r>
          </a:p>
        </p:txBody>
      </p:sp>
    </p:spTree>
    <p:extLst>
      <p:ext uri="{BB962C8B-B14F-4D97-AF65-F5344CB8AC3E}">
        <p14:creationId xmlns:p14="http://schemas.microsoft.com/office/powerpoint/2010/main" val="2320756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042"/>
            <a:ext cx="9144000" cy="490979"/>
          </a:xfrm>
          <a:solidFill>
            <a:srgbClr val="EAEAEA">
              <a:alpha val="50196"/>
            </a:srgbClr>
          </a:solidFill>
        </p:spPr>
        <p:txBody>
          <a:bodyPr>
            <a:noAutofit/>
          </a:bodyPr>
          <a:lstStyle/>
          <a:p>
            <a:r>
              <a:rPr lang="en-US" sz="3200" b="1" dirty="0"/>
              <a:t>Algorithms to solve Sudoku puzzles</a:t>
            </a:r>
          </a:p>
        </p:txBody>
      </p:sp>
      <p:pic>
        <p:nvPicPr>
          <p:cNvPr id="18" name="Picture 17" descr="A screenshot of a computer&#10;&#10;Description automatically generated with low confidence">
            <a:extLst>
              <a:ext uri="{FF2B5EF4-FFF2-40B4-BE49-F238E27FC236}">
                <a16:creationId xmlns:a16="http://schemas.microsoft.com/office/drawing/2014/main" id="{16878C50-2F23-56E6-0FB5-5BF0C221115D}"/>
              </a:ext>
            </a:extLst>
          </p:cNvPr>
          <p:cNvPicPr>
            <a:picLocks noChangeAspect="1"/>
          </p:cNvPicPr>
          <p:nvPr/>
        </p:nvPicPr>
        <p:blipFill rotWithShape="1">
          <a:blip r:embed="rId2">
            <a:extLst>
              <a:ext uri="{28A0092B-C50C-407E-A947-70E740481C1C}">
                <a14:useLocalDpi xmlns:a14="http://schemas.microsoft.com/office/drawing/2010/main" val="0"/>
              </a:ext>
            </a:extLst>
          </a:blip>
          <a:srcRect t="30635" b="23413"/>
          <a:stretch/>
        </p:blipFill>
        <p:spPr>
          <a:xfrm>
            <a:off x="136930" y="1343052"/>
            <a:ext cx="5304785" cy="5146204"/>
          </a:xfrm>
          <a:prstGeom prst="rect">
            <a:avLst/>
          </a:prstGeom>
        </p:spPr>
      </p:pic>
      <p:sp>
        <p:nvSpPr>
          <p:cNvPr id="9" name="Arrow: Right 8">
            <a:extLst>
              <a:ext uri="{FF2B5EF4-FFF2-40B4-BE49-F238E27FC236}">
                <a16:creationId xmlns:a16="http://schemas.microsoft.com/office/drawing/2014/main" id="{31035456-AE60-1317-0583-72EA4AC2A5A5}"/>
              </a:ext>
            </a:extLst>
          </p:cNvPr>
          <p:cNvSpPr/>
          <p:nvPr/>
        </p:nvSpPr>
        <p:spPr>
          <a:xfrm>
            <a:off x="5524237" y="3594538"/>
            <a:ext cx="1046831" cy="643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9901D10F-3BEC-60AC-3F40-E0F6680C3A3D}"/>
              </a:ext>
            </a:extLst>
          </p:cNvPr>
          <p:cNvSpPr/>
          <p:nvPr/>
        </p:nvSpPr>
        <p:spPr>
          <a:xfrm>
            <a:off x="3532414" y="1343052"/>
            <a:ext cx="685800" cy="6858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499CC6-A9DD-202C-0481-D44100A9A807}"/>
              </a:ext>
            </a:extLst>
          </p:cNvPr>
          <p:cNvSpPr/>
          <p:nvPr/>
        </p:nvSpPr>
        <p:spPr>
          <a:xfrm>
            <a:off x="2196026" y="1620637"/>
            <a:ext cx="119742" cy="130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FEA2B079-4946-D123-AC44-122950ADB431}"/>
              </a:ext>
            </a:extLst>
          </p:cNvPr>
          <p:cNvSpPr/>
          <p:nvPr/>
        </p:nvSpPr>
        <p:spPr>
          <a:xfrm>
            <a:off x="3042557" y="5803456"/>
            <a:ext cx="685800" cy="6858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42A6E37-A1EC-E726-5378-F1E5F047D268}"/>
              </a:ext>
            </a:extLst>
          </p:cNvPr>
          <p:cNvSpPr/>
          <p:nvPr/>
        </p:nvSpPr>
        <p:spPr>
          <a:xfrm>
            <a:off x="767443" y="4717624"/>
            <a:ext cx="685800" cy="6858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Text, calendar&#10;&#10;Description automatically generated">
            <a:extLst>
              <a:ext uri="{FF2B5EF4-FFF2-40B4-BE49-F238E27FC236}">
                <a16:creationId xmlns:a16="http://schemas.microsoft.com/office/drawing/2014/main" id="{DF76E49E-FFE7-47A8-7B6E-554DF1B15361}"/>
              </a:ext>
            </a:extLst>
          </p:cNvPr>
          <p:cNvPicPr>
            <a:picLocks noChangeAspect="1"/>
          </p:cNvPicPr>
          <p:nvPr/>
        </p:nvPicPr>
        <p:blipFill rotWithShape="1">
          <a:blip r:embed="rId3">
            <a:extLst>
              <a:ext uri="{28A0092B-C50C-407E-A947-70E740481C1C}">
                <a14:useLocalDpi xmlns:a14="http://schemas.microsoft.com/office/drawing/2010/main" val="0"/>
              </a:ext>
            </a:extLst>
          </a:blip>
          <a:srcRect t="30714" b="23472"/>
          <a:stretch/>
        </p:blipFill>
        <p:spPr>
          <a:xfrm>
            <a:off x="6637994" y="1340348"/>
            <a:ext cx="5320855" cy="5146203"/>
          </a:xfrm>
          <a:prstGeom prst="rect">
            <a:avLst/>
          </a:prstGeom>
        </p:spPr>
      </p:pic>
      <p:sp>
        <p:nvSpPr>
          <p:cNvPr id="27" name="Oval 26">
            <a:extLst>
              <a:ext uri="{FF2B5EF4-FFF2-40B4-BE49-F238E27FC236}">
                <a16:creationId xmlns:a16="http://schemas.microsoft.com/office/drawing/2014/main" id="{476FEF24-C145-AE93-D806-F4E96D26D950}"/>
              </a:ext>
            </a:extLst>
          </p:cNvPr>
          <p:cNvSpPr/>
          <p:nvPr/>
        </p:nvSpPr>
        <p:spPr>
          <a:xfrm>
            <a:off x="10608127" y="1340349"/>
            <a:ext cx="685800" cy="6858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A8C72B51-4B94-F0F0-B9A0-4F8D5529C1B6}"/>
              </a:ext>
            </a:extLst>
          </p:cNvPr>
          <p:cNvSpPr/>
          <p:nvPr/>
        </p:nvSpPr>
        <p:spPr>
          <a:xfrm>
            <a:off x="4673900" y="5248282"/>
            <a:ext cx="685800" cy="6858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25ACDA62-3631-74A4-F193-462635B677E6}"/>
              </a:ext>
            </a:extLst>
          </p:cNvPr>
          <p:cNvSpPr/>
          <p:nvPr/>
        </p:nvSpPr>
        <p:spPr>
          <a:xfrm>
            <a:off x="11174184" y="5825228"/>
            <a:ext cx="685800" cy="6858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053A36F8-8C59-93A3-E63E-CE2F165FA0BD}"/>
              </a:ext>
            </a:extLst>
          </p:cNvPr>
          <p:cNvSpPr txBox="1"/>
          <p:nvPr/>
        </p:nvSpPr>
        <p:spPr>
          <a:xfrm>
            <a:off x="250373" y="702127"/>
            <a:ext cx="11783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Medium difficulty puzzles: In combination with the ‘easy’ algorithm, can iteratively find values that occur only once in a row, column, or group until the puzzle is solved</a:t>
            </a:r>
          </a:p>
        </p:txBody>
      </p:sp>
    </p:spTree>
    <p:extLst>
      <p:ext uri="{BB962C8B-B14F-4D97-AF65-F5344CB8AC3E}">
        <p14:creationId xmlns:p14="http://schemas.microsoft.com/office/powerpoint/2010/main" val="337751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042"/>
            <a:ext cx="9144000" cy="490979"/>
          </a:xfrm>
          <a:solidFill>
            <a:srgbClr val="EAEAEA">
              <a:alpha val="50196"/>
            </a:srgbClr>
          </a:solidFill>
        </p:spPr>
        <p:txBody>
          <a:bodyPr>
            <a:noAutofit/>
          </a:bodyPr>
          <a:lstStyle/>
          <a:p>
            <a:r>
              <a:rPr lang="en-US" sz="3200" b="1" dirty="0"/>
              <a:t>Algorithms to solve Sudoku puzzles</a:t>
            </a:r>
          </a:p>
        </p:txBody>
      </p:sp>
      <p:sp>
        <p:nvSpPr>
          <p:cNvPr id="9" name="Arrow: Right 8">
            <a:extLst>
              <a:ext uri="{FF2B5EF4-FFF2-40B4-BE49-F238E27FC236}">
                <a16:creationId xmlns:a16="http://schemas.microsoft.com/office/drawing/2014/main" id="{31035456-AE60-1317-0583-72EA4AC2A5A5}"/>
              </a:ext>
            </a:extLst>
          </p:cNvPr>
          <p:cNvSpPr/>
          <p:nvPr/>
        </p:nvSpPr>
        <p:spPr>
          <a:xfrm>
            <a:off x="5524237" y="3872126"/>
            <a:ext cx="1046831" cy="643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Text, calendar&#10;&#10;Description automatically generated">
            <a:extLst>
              <a:ext uri="{FF2B5EF4-FFF2-40B4-BE49-F238E27FC236}">
                <a16:creationId xmlns:a16="http://schemas.microsoft.com/office/drawing/2014/main" id="{DF76E49E-FFE7-47A8-7B6E-554DF1B15361}"/>
              </a:ext>
            </a:extLst>
          </p:cNvPr>
          <p:cNvPicPr>
            <a:picLocks noChangeAspect="1"/>
          </p:cNvPicPr>
          <p:nvPr/>
        </p:nvPicPr>
        <p:blipFill rotWithShape="1">
          <a:blip r:embed="rId2">
            <a:extLst>
              <a:ext uri="{28A0092B-C50C-407E-A947-70E740481C1C}">
                <a14:useLocalDpi xmlns:a14="http://schemas.microsoft.com/office/drawing/2010/main" val="0"/>
              </a:ext>
            </a:extLst>
          </a:blip>
          <a:srcRect t="30714" b="23472"/>
          <a:stretch/>
        </p:blipFill>
        <p:spPr>
          <a:xfrm>
            <a:off x="6637994" y="1617936"/>
            <a:ext cx="5320855" cy="5146203"/>
          </a:xfrm>
          <a:prstGeom prst="rect">
            <a:avLst/>
          </a:prstGeom>
        </p:spPr>
      </p:pic>
      <p:sp>
        <p:nvSpPr>
          <p:cNvPr id="32" name="TextBox 31">
            <a:extLst>
              <a:ext uri="{FF2B5EF4-FFF2-40B4-BE49-F238E27FC236}">
                <a16:creationId xmlns:a16="http://schemas.microsoft.com/office/drawing/2014/main" id="{053A36F8-8C59-93A3-E63E-CE2F165FA0BD}"/>
              </a:ext>
            </a:extLst>
          </p:cNvPr>
          <p:cNvSpPr txBox="1"/>
          <p:nvPr/>
        </p:nvSpPr>
        <p:spPr>
          <a:xfrm>
            <a:off x="250373" y="702127"/>
            <a:ext cx="1178383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Hard difficulty puzzles: In combination with other algorithms, look for subsets of values where the count of subsets is equal to the count of values in the union of the subsets, thereby precluding the use of those values elsewhere in the row, column, or group</a:t>
            </a:r>
          </a:p>
        </p:txBody>
      </p:sp>
      <p:pic>
        <p:nvPicPr>
          <p:cNvPr id="4" name="Picture 3" descr="Text, calendar&#10;&#10;Description automatically generated">
            <a:extLst>
              <a:ext uri="{FF2B5EF4-FFF2-40B4-BE49-F238E27FC236}">
                <a16:creationId xmlns:a16="http://schemas.microsoft.com/office/drawing/2014/main" id="{BBD0AEC1-428E-36F9-330B-83ED425C0980}"/>
              </a:ext>
            </a:extLst>
          </p:cNvPr>
          <p:cNvPicPr>
            <a:picLocks noChangeAspect="1"/>
          </p:cNvPicPr>
          <p:nvPr/>
        </p:nvPicPr>
        <p:blipFill rotWithShape="1">
          <a:blip r:embed="rId2">
            <a:extLst>
              <a:ext uri="{28A0092B-C50C-407E-A947-70E740481C1C}">
                <a14:useLocalDpi xmlns:a14="http://schemas.microsoft.com/office/drawing/2010/main" val="0"/>
              </a:ext>
            </a:extLst>
          </a:blip>
          <a:srcRect t="30714" b="23472"/>
          <a:stretch/>
        </p:blipFill>
        <p:spPr>
          <a:xfrm>
            <a:off x="128022" y="1642413"/>
            <a:ext cx="5320855" cy="5146203"/>
          </a:xfrm>
          <a:prstGeom prst="rect">
            <a:avLst/>
          </a:prstGeom>
        </p:spPr>
      </p:pic>
      <p:sp>
        <p:nvSpPr>
          <p:cNvPr id="5" name="Rectangle 4">
            <a:extLst>
              <a:ext uri="{FF2B5EF4-FFF2-40B4-BE49-F238E27FC236}">
                <a16:creationId xmlns:a16="http://schemas.microsoft.com/office/drawing/2014/main" id="{227F69FA-0633-9267-55FB-2B656BBF3255}"/>
              </a:ext>
            </a:extLst>
          </p:cNvPr>
          <p:cNvSpPr/>
          <p:nvPr/>
        </p:nvSpPr>
        <p:spPr>
          <a:xfrm>
            <a:off x="8670471" y="4686302"/>
            <a:ext cx="14695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0FF0A97-FBF0-FAB7-B85F-D5BF00AC867A}"/>
              </a:ext>
            </a:extLst>
          </p:cNvPr>
          <p:cNvSpPr/>
          <p:nvPr/>
        </p:nvSpPr>
        <p:spPr>
          <a:xfrm>
            <a:off x="9224942" y="4686302"/>
            <a:ext cx="14695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8EEFC71-A584-3A13-FB07-55AB5F611390}"/>
              </a:ext>
            </a:extLst>
          </p:cNvPr>
          <p:cNvSpPr/>
          <p:nvPr/>
        </p:nvSpPr>
        <p:spPr>
          <a:xfrm>
            <a:off x="10874827" y="4118891"/>
            <a:ext cx="141516" cy="306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141E8F8-0D5B-A83A-7604-10C1CE0C2115}"/>
              </a:ext>
            </a:extLst>
          </p:cNvPr>
          <p:cNvSpPr/>
          <p:nvPr/>
        </p:nvSpPr>
        <p:spPr>
          <a:xfrm>
            <a:off x="11489869" y="4118891"/>
            <a:ext cx="141516" cy="306153"/>
          </a:xfrm>
          <a:prstGeom prst="rect">
            <a:avLst/>
          </a:prstGeom>
          <a:solidFill>
            <a:srgbClr val="E2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5FC3AAE-9FCD-8EED-E6CE-19AB75BFD396}"/>
              </a:ext>
            </a:extLst>
          </p:cNvPr>
          <p:cNvSpPr txBox="1"/>
          <p:nvPr/>
        </p:nvSpPr>
        <p:spPr>
          <a:xfrm>
            <a:off x="2002971" y="4577836"/>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13" name="TextBox 12">
            <a:extLst>
              <a:ext uri="{FF2B5EF4-FFF2-40B4-BE49-F238E27FC236}">
                <a16:creationId xmlns:a16="http://schemas.microsoft.com/office/drawing/2014/main" id="{E9165024-B66F-037E-4D2E-1BC7F12AA798}"/>
              </a:ext>
            </a:extLst>
          </p:cNvPr>
          <p:cNvSpPr txBox="1"/>
          <p:nvPr/>
        </p:nvSpPr>
        <p:spPr>
          <a:xfrm>
            <a:off x="2597529" y="4615936"/>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14" name="TextBox 13">
            <a:extLst>
              <a:ext uri="{FF2B5EF4-FFF2-40B4-BE49-F238E27FC236}">
                <a16:creationId xmlns:a16="http://schemas.microsoft.com/office/drawing/2014/main" id="{06D51278-A5CE-4A73-02BC-5E4D1B6D9275}"/>
              </a:ext>
            </a:extLst>
          </p:cNvPr>
          <p:cNvSpPr txBox="1"/>
          <p:nvPr/>
        </p:nvSpPr>
        <p:spPr>
          <a:xfrm>
            <a:off x="4245717" y="4055712"/>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15" name="TextBox 14">
            <a:extLst>
              <a:ext uri="{FF2B5EF4-FFF2-40B4-BE49-F238E27FC236}">
                <a16:creationId xmlns:a16="http://schemas.microsoft.com/office/drawing/2014/main" id="{2DD9FA92-1E49-F60D-7A82-0D091231310A}"/>
              </a:ext>
            </a:extLst>
          </p:cNvPr>
          <p:cNvSpPr txBox="1"/>
          <p:nvPr/>
        </p:nvSpPr>
        <p:spPr>
          <a:xfrm>
            <a:off x="4810771" y="4197617"/>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16" name="TextBox 15">
            <a:extLst>
              <a:ext uri="{FF2B5EF4-FFF2-40B4-BE49-F238E27FC236}">
                <a16:creationId xmlns:a16="http://schemas.microsoft.com/office/drawing/2014/main" id="{5F0B5431-AC08-E749-0A97-EA2736590EDE}"/>
              </a:ext>
            </a:extLst>
          </p:cNvPr>
          <p:cNvSpPr txBox="1"/>
          <p:nvPr/>
        </p:nvSpPr>
        <p:spPr>
          <a:xfrm>
            <a:off x="4249150" y="4219777"/>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19" name="Oval 18">
            <a:extLst>
              <a:ext uri="{FF2B5EF4-FFF2-40B4-BE49-F238E27FC236}">
                <a16:creationId xmlns:a16="http://schemas.microsoft.com/office/drawing/2014/main" id="{994077BC-4725-B08D-462C-4D3CBBF3CFAB}"/>
              </a:ext>
            </a:extLst>
          </p:cNvPr>
          <p:cNvSpPr/>
          <p:nvPr/>
        </p:nvSpPr>
        <p:spPr>
          <a:xfrm>
            <a:off x="2443843" y="1642412"/>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D227131-96BC-35D2-B0D5-FEC9F4E7752F}"/>
              </a:ext>
            </a:extLst>
          </p:cNvPr>
          <p:cNvSpPr txBox="1"/>
          <p:nvPr/>
        </p:nvSpPr>
        <p:spPr>
          <a:xfrm>
            <a:off x="1864178" y="1968946"/>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21" name="TextBox 20">
            <a:extLst>
              <a:ext uri="{FF2B5EF4-FFF2-40B4-BE49-F238E27FC236}">
                <a16:creationId xmlns:a16="http://schemas.microsoft.com/office/drawing/2014/main" id="{CA426CD3-CAAF-4C44-6B69-21B7F235C0DC}"/>
              </a:ext>
            </a:extLst>
          </p:cNvPr>
          <p:cNvSpPr txBox="1"/>
          <p:nvPr/>
        </p:nvSpPr>
        <p:spPr>
          <a:xfrm>
            <a:off x="2181150" y="1819326"/>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22" name="TextBox 21">
            <a:extLst>
              <a:ext uri="{FF2B5EF4-FFF2-40B4-BE49-F238E27FC236}">
                <a16:creationId xmlns:a16="http://schemas.microsoft.com/office/drawing/2014/main" id="{4C4E7FAA-4545-C100-2B4D-A06A378DCF37}"/>
              </a:ext>
            </a:extLst>
          </p:cNvPr>
          <p:cNvSpPr txBox="1"/>
          <p:nvPr/>
        </p:nvSpPr>
        <p:spPr>
          <a:xfrm>
            <a:off x="3292927" y="1800646"/>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24" name="TextBox 23">
            <a:extLst>
              <a:ext uri="{FF2B5EF4-FFF2-40B4-BE49-F238E27FC236}">
                <a16:creationId xmlns:a16="http://schemas.microsoft.com/office/drawing/2014/main" id="{D08D72F9-F74C-86DA-EFEE-5EFE350FEC5A}"/>
              </a:ext>
            </a:extLst>
          </p:cNvPr>
          <p:cNvSpPr txBox="1"/>
          <p:nvPr/>
        </p:nvSpPr>
        <p:spPr>
          <a:xfrm>
            <a:off x="2978818" y="1960625"/>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25" name="TextBox 24">
            <a:extLst>
              <a:ext uri="{FF2B5EF4-FFF2-40B4-BE49-F238E27FC236}">
                <a16:creationId xmlns:a16="http://schemas.microsoft.com/office/drawing/2014/main" id="{7096129A-F75B-B8F0-9F6D-AF928DE8B143}"/>
              </a:ext>
            </a:extLst>
          </p:cNvPr>
          <p:cNvSpPr txBox="1"/>
          <p:nvPr/>
        </p:nvSpPr>
        <p:spPr>
          <a:xfrm>
            <a:off x="4445521" y="1809418"/>
            <a:ext cx="277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26" name="Rectangle 25">
            <a:extLst>
              <a:ext uri="{FF2B5EF4-FFF2-40B4-BE49-F238E27FC236}">
                <a16:creationId xmlns:a16="http://schemas.microsoft.com/office/drawing/2014/main" id="{8390EB0E-1C16-3151-BE11-F33055D1F059}"/>
              </a:ext>
            </a:extLst>
          </p:cNvPr>
          <p:cNvSpPr/>
          <p:nvPr/>
        </p:nvSpPr>
        <p:spPr>
          <a:xfrm>
            <a:off x="9606641" y="2024745"/>
            <a:ext cx="141516" cy="18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8C968D5-432B-29C9-92FC-7B8D9801D14D}"/>
              </a:ext>
            </a:extLst>
          </p:cNvPr>
          <p:cNvSpPr/>
          <p:nvPr/>
        </p:nvSpPr>
        <p:spPr>
          <a:xfrm>
            <a:off x="9942384" y="1854649"/>
            <a:ext cx="141516" cy="18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988C6A1-2848-0A1C-7DCA-A78EC24B15E8}"/>
              </a:ext>
            </a:extLst>
          </p:cNvPr>
          <p:cNvSpPr/>
          <p:nvPr/>
        </p:nvSpPr>
        <p:spPr>
          <a:xfrm>
            <a:off x="8529385" y="2043405"/>
            <a:ext cx="141516" cy="18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037247B-7771-DDE5-DC42-AC89E9DC35C4}"/>
              </a:ext>
            </a:extLst>
          </p:cNvPr>
          <p:cNvSpPr/>
          <p:nvPr/>
        </p:nvSpPr>
        <p:spPr>
          <a:xfrm>
            <a:off x="8852261" y="1887031"/>
            <a:ext cx="141516" cy="18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F246027C-B761-25A8-CACD-74CA9A410025}"/>
              </a:ext>
            </a:extLst>
          </p:cNvPr>
          <p:cNvSpPr/>
          <p:nvPr/>
        </p:nvSpPr>
        <p:spPr>
          <a:xfrm>
            <a:off x="8410367" y="1602749"/>
            <a:ext cx="685800" cy="685800"/>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F5DBE28-13DB-3F86-2582-2152E14153F1}"/>
              </a:ext>
            </a:extLst>
          </p:cNvPr>
          <p:cNvSpPr/>
          <p:nvPr/>
        </p:nvSpPr>
        <p:spPr>
          <a:xfrm>
            <a:off x="3008328" y="3897478"/>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D585CFA8-77F6-63CB-0D23-F8B85935F522}"/>
              </a:ext>
            </a:extLst>
          </p:cNvPr>
          <p:cNvSpPr/>
          <p:nvPr/>
        </p:nvSpPr>
        <p:spPr>
          <a:xfrm>
            <a:off x="2460172" y="3903309"/>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7E93C88-5E32-2688-D79E-F58FA85D5BC2}"/>
              </a:ext>
            </a:extLst>
          </p:cNvPr>
          <p:cNvSpPr/>
          <p:nvPr/>
        </p:nvSpPr>
        <p:spPr>
          <a:xfrm>
            <a:off x="1860310" y="3881149"/>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A4B8E699-1BA8-A3FA-706E-A2E013444B6F}"/>
              </a:ext>
            </a:extLst>
          </p:cNvPr>
          <p:cNvSpPr/>
          <p:nvPr/>
        </p:nvSpPr>
        <p:spPr>
          <a:xfrm>
            <a:off x="1355560" y="1652478"/>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887B4D24-6BD4-E91C-D0D0-D5B91CA3155F}"/>
              </a:ext>
            </a:extLst>
          </p:cNvPr>
          <p:cNvSpPr/>
          <p:nvPr/>
        </p:nvSpPr>
        <p:spPr>
          <a:xfrm>
            <a:off x="775969" y="1630193"/>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029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042"/>
            <a:ext cx="9144000" cy="490979"/>
          </a:xfrm>
          <a:solidFill>
            <a:srgbClr val="EAEAEA">
              <a:alpha val="50196"/>
            </a:srgbClr>
          </a:solidFill>
        </p:spPr>
        <p:txBody>
          <a:bodyPr>
            <a:noAutofit/>
          </a:bodyPr>
          <a:lstStyle/>
          <a:p>
            <a:r>
              <a:rPr lang="en-US" sz="3200" b="1" dirty="0"/>
              <a:t>Algorithms to solve Sudoku puzzles</a:t>
            </a:r>
          </a:p>
        </p:txBody>
      </p:sp>
      <p:sp>
        <p:nvSpPr>
          <p:cNvPr id="9" name="Arrow: Right 8">
            <a:extLst>
              <a:ext uri="{FF2B5EF4-FFF2-40B4-BE49-F238E27FC236}">
                <a16:creationId xmlns:a16="http://schemas.microsoft.com/office/drawing/2014/main" id="{31035456-AE60-1317-0583-72EA4AC2A5A5}"/>
              </a:ext>
            </a:extLst>
          </p:cNvPr>
          <p:cNvSpPr/>
          <p:nvPr/>
        </p:nvSpPr>
        <p:spPr>
          <a:xfrm>
            <a:off x="5524237" y="3872126"/>
            <a:ext cx="1046831" cy="643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053A36F8-8C59-93A3-E63E-CE2F165FA0BD}"/>
              </a:ext>
            </a:extLst>
          </p:cNvPr>
          <p:cNvSpPr txBox="1"/>
          <p:nvPr/>
        </p:nvSpPr>
        <p:spPr>
          <a:xfrm>
            <a:off x="250373" y="761471"/>
            <a:ext cx="11783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Evil / Diabolical difficulty puzzles: Iterating through the other algorithms yields getting stuck and trial and error must be used</a:t>
            </a:r>
          </a:p>
        </p:txBody>
      </p:sp>
      <p:pic>
        <p:nvPicPr>
          <p:cNvPr id="6" name="Picture 5" descr="A screenshot of a computer&#10;&#10;Description automatically generated with low confidence">
            <a:extLst>
              <a:ext uri="{FF2B5EF4-FFF2-40B4-BE49-F238E27FC236}">
                <a16:creationId xmlns:a16="http://schemas.microsoft.com/office/drawing/2014/main" id="{24621619-FCC5-9C23-D291-AE668EDDB2CB}"/>
              </a:ext>
            </a:extLst>
          </p:cNvPr>
          <p:cNvPicPr>
            <a:picLocks noChangeAspect="1"/>
          </p:cNvPicPr>
          <p:nvPr/>
        </p:nvPicPr>
        <p:blipFill rotWithShape="1">
          <a:blip r:embed="rId2">
            <a:extLst>
              <a:ext uri="{28A0092B-C50C-407E-A947-70E740481C1C}">
                <a14:useLocalDpi xmlns:a14="http://schemas.microsoft.com/office/drawing/2010/main" val="0"/>
              </a:ext>
            </a:extLst>
          </a:blip>
          <a:srcRect t="30476" b="23412"/>
          <a:stretch/>
        </p:blipFill>
        <p:spPr>
          <a:xfrm>
            <a:off x="250373" y="1485899"/>
            <a:ext cx="5132782" cy="4996544"/>
          </a:xfrm>
          <a:prstGeom prst="rect">
            <a:avLst/>
          </a:prstGeom>
        </p:spPr>
      </p:pic>
      <p:sp>
        <p:nvSpPr>
          <p:cNvPr id="7" name="TextBox 6">
            <a:extLst>
              <a:ext uri="{FF2B5EF4-FFF2-40B4-BE49-F238E27FC236}">
                <a16:creationId xmlns:a16="http://schemas.microsoft.com/office/drawing/2014/main" id="{10BCAB2E-3736-666D-9E41-084C17386B40}"/>
              </a:ext>
            </a:extLst>
          </p:cNvPr>
          <p:cNvSpPr txBox="1"/>
          <p:nvPr/>
        </p:nvSpPr>
        <p:spPr>
          <a:xfrm>
            <a:off x="6972300" y="2405743"/>
            <a:ext cx="3276600" cy="3770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9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7" name="Rectangle 16">
            <a:extLst>
              <a:ext uri="{FF2B5EF4-FFF2-40B4-BE49-F238E27FC236}">
                <a16:creationId xmlns:a16="http://schemas.microsoft.com/office/drawing/2014/main" id="{97F4C4C2-7A3B-75FC-A6D5-298D11596F5A}"/>
              </a:ext>
            </a:extLst>
          </p:cNvPr>
          <p:cNvSpPr/>
          <p:nvPr/>
        </p:nvSpPr>
        <p:spPr>
          <a:xfrm>
            <a:off x="2057399" y="4335744"/>
            <a:ext cx="163286" cy="179615"/>
          </a:xfrm>
          <a:prstGeom prst="rect">
            <a:avLst/>
          </a:prstGeom>
          <a:solidFill>
            <a:srgbClr val="BBDEFB"/>
          </a:solidFill>
          <a:ln>
            <a:solidFill>
              <a:srgbClr val="BBDE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24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7023ECB-AF1F-A3B3-CE1A-0EA7323C622F}"/>
              </a:ext>
            </a:extLst>
          </p:cNvPr>
          <p:cNvGrpSpPr/>
          <p:nvPr/>
        </p:nvGrpSpPr>
        <p:grpSpPr>
          <a:xfrm>
            <a:off x="5275025" y="0"/>
            <a:ext cx="6916975" cy="6858000"/>
            <a:chOff x="4821900" y="0"/>
            <a:chExt cx="6916975" cy="6858000"/>
          </a:xfrm>
        </p:grpSpPr>
        <p:pic>
          <p:nvPicPr>
            <p:cNvPr id="4" name="Picture 3" descr="Diagram&#10;&#10;Description automatically generated">
              <a:extLst>
                <a:ext uri="{FF2B5EF4-FFF2-40B4-BE49-F238E27FC236}">
                  <a16:creationId xmlns:a16="http://schemas.microsoft.com/office/drawing/2014/main" id="{7D6361DF-CD11-06EE-AF2D-CC6DF8C21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900" y="0"/>
              <a:ext cx="6916975" cy="6858000"/>
            </a:xfrm>
            <a:prstGeom prst="rect">
              <a:avLst/>
            </a:prstGeom>
          </p:spPr>
        </p:pic>
        <p:sp>
          <p:nvSpPr>
            <p:cNvPr id="6" name="TextBox 5">
              <a:extLst>
                <a:ext uri="{FF2B5EF4-FFF2-40B4-BE49-F238E27FC236}">
                  <a16:creationId xmlns:a16="http://schemas.microsoft.com/office/drawing/2014/main" id="{CDD64BB5-FB09-7FAB-872F-CD1C59C57C51}"/>
                </a:ext>
              </a:extLst>
            </p:cNvPr>
            <p:cNvSpPr txBox="1"/>
            <p:nvPr/>
          </p:nvSpPr>
          <p:spPr>
            <a:xfrm>
              <a:off x="4883984" y="33858"/>
              <a:ext cx="2589244" cy="369332"/>
            </a:xfrm>
            <a:prstGeom prst="rect">
              <a:avLst/>
            </a:prstGeom>
            <a:solidFill>
              <a:srgbClr val="FFF2CD"/>
            </a:solidFill>
          </p:spPr>
          <p:txBody>
            <a:bodyPr wrap="square" rtlCol="0">
              <a:spAutoFit/>
            </a:bodyPr>
            <a:lstStyle/>
            <a:p>
              <a:r>
                <a:rPr lang="en-US" dirty="0" err="1"/>
                <a:t>CreateKey</a:t>
              </a:r>
              <a:r>
                <a:rPr lang="en-US" dirty="0"/>
                <a:t>(puzzle)</a:t>
              </a:r>
            </a:p>
          </p:txBody>
        </p:sp>
        <p:sp>
          <p:nvSpPr>
            <p:cNvPr id="9" name="Oval 8">
              <a:extLst>
                <a:ext uri="{FF2B5EF4-FFF2-40B4-BE49-F238E27FC236}">
                  <a16:creationId xmlns:a16="http://schemas.microsoft.com/office/drawing/2014/main" id="{947A9E88-1BE3-DD6E-B14C-7EF50C38E28F}"/>
                </a:ext>
              </a:extLst>
            </p:cNvPr>
            <p:cNvSpPr/>
            <p:nvPr/>
          </p:nvSpPr>
          <p:spPr>
            <a:xfrm>
              <a:off x="6824122" y="109687"/>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B91486-C8C7-84BF-E5E8-C70B6E390897}"/>
                </a:ext>
              </a:extLst>
            </p:cNvPr>
            <p:cNvCxnSpPr>
              <a:stCxn id="9" idx="4"/>
            </p:cNvCxnSpPr>
            <p:nvPr/>
          </p:nvCxnSpPr>
          <p:spPr>
            <a:xfrm flipH="1">
              <a:off x="6920077" y="301598"/>
              <a:ext cx="1" cy="144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C3DA9BE-A6C3-D541-DED7-D4BA6AC18D18}"/>
                </a:ext>
              </a:extLst>
            </p:cNvPr>
            <p:cNvSpPr/>
            <p:nvPr/>
          </p:nvSpPr>
          <p:spPr>
            <a:xfrm>
              <a:off x="7399867" y="3505200"/>
              <a:ext cx="276577" cy="129822"/>
            </a:xfrm>
            <a:prstGeom prst="rect">
              <a:avLst/>
            </a:prstGeom>
            <a:solidFill>
              <a:srgbClr val="7AD3F5"/>
            </a:solidFill>
            <a:ln>
              <a:solidFill>
                <a:srgbClr val="7ACF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D4B2E03-14FE-09E9-070F-8A4F7CC33E28}"/>
              </a:ext>
            </a:extLst>
          </p:cNvPr>
          <p:cNvSpPr txBox="1"/>
          <p:nvPr/>
        </p:nvSpPr>
        <p:spPr>
          <a:xfrm>
            <a:off x="7792875" y="138668"/>
            <a:ext cx="4144107" cy="36933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dirty="0"/>
              <a:t>Computer creates answer key for a puzzle</a:t>
            </a:r>
          </a:p>
        </p:txBody>
      </p:sp>
      <p:pic>
        <p:nvPicPr>
          <p:cNvPr id="8" name="Picture 7">
            <a:extLst>
              <a:ext uri="{FF2B5EF4-FFF2-40B4-BE49-F238E27FC236}">
                <a16:creationId xmlns:a16="http://schemas.microsoft.com/office/drawing/2014/main" id="{FAA011DB-8B41-70E6-AED2-B5A5EB0E856C}"/>
              </a:ext>
            </a:extLst>
          </p:cNvPr>
          <p:cNvPicPr>
            <a:picLocks noChangeAspect="1"/>
          </p:cNvPicPr>
          <p:nvPr/>
        </p:nvPicPr>
        <p:blipFill>
          <a:blip r:embed="rId3"/>
          <a:stretch>
            <a:fillRect/>
          </a:stretch>
        </p:blipFill>
        <p:spPr>
          <a:xfrm>
            <a:off x="0" y="0"/>
            <a:ext cx="5431534" cy="5814646"/>
          </a:xfrm>
          <a:prstGeom prst="rect">
            <a:avLst/>
          </a:prstGeom>
        </p:spPr>
      </p:pic>
      <p:sp>
        <p:nvSpPr>
          <p:cNvPr id="10" name="Oval 9">
            <a:extLst>
              <a:ext uri="{FF2B5EF4-FFF2-40B4-BE49-F238E27FC236}">
                <a16:creationId xmlns:a16="http://schemas.microsoft.com/office/drawing/2014/main" id="{27A02E21-33E1-C6A4-AB6E-A3A0549F8824}"/>
              </a:ext>
            </a:extLst>
          </p:cNvPr>
          <p:cNvSpPr/>
          <p:nvPr/>
        </p:nvSpPr>
        <p:spPr>
          <a:xfrm>
            <a:off x="52754" y="301598"/>
            <a:ext cx="1131277" cy="67141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5C94091-1234-6161-12A4-64F64D9FA49C}"/>
              </a:ext>
            </a:extLst>
          </p:cNvPr>
          <p:cNvSpPr/>
          <p:nvPr/>
        </p:nvSpPr>
        <p:spPr>
          <a:xfrm>
            <a:off x="5755251" y="448136"/>
            <a:ext cx="6524671" cy="176752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B2F1400-9434-20E8-6CE7-8DAD3B3CFE94}"/>
              </a:ext>
            </a:extLst>
          </p:cNvPr>
          <p:cNvCxnSpPr>
            <a:stCxn id="10" idx="6"/>
            <a:endCxn id="15" idx="2"/>
          </p:cNvCxnSpPr>
          <p:nvPr/>
        </p:nvCxnSpPr>
        <p:spPr>
          <a:xfrm>
            <a:off x="1184031" y="637307"/>
            <a:ext cx="4571220" cy="694592"/>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57C288-2972-1390-D13A-9C7AE6000340}"/>
              </a:ext>
            </a:extLst>
          </p:cNvPr>
          <p:cNvSpPr txBox="1"/>
          <p:nvPr/>
        </p:nvSpPr>
        <p:spPr>
          <a:xfrm>
            <a:off x="2315308" y="742807"/>
            <a:ext cx="3147646" cy="369332"/>
          </a:xfrm>
          <a:prstGeom prst="rect">
            <a:avLst/>
          </a:prstGeom>
          <a:solidFill>
            <a:srgbClr val="FFFF00"/>
          </a:solidFill>
          <a:ln>
            <a:solidFill>
              <a:schemeClr val="accent1">
                <a:lumMod val="75000"/>
              </a:schemeClr>
            </a:solidFill>
          </a:ln>
        </p:spPr>
        <p:txBody>
          <a:bodyPr wrap="square" rtlCol="0">
            <a:spAutoFit/>
          </a:bodyPr>
          <a:lstStyle/>
          <a:p>
            <a:r>
              <a:rPr lang="en-US" dirty="0"/>
              <a:t>Find empty cell in the graph</a:t>
            </a:r>
          </a:p>
        </p:txBody>
      </p:sp>
    </p:spTree>
    <p:extLst>
      <p:ext uri="{BB962C8B-B14F-4D97-AF65-F5344CB8AC3E}">
        <p14:creationId xmlns:p14="http://schemas.microsoft.com/office/powerpoint/2010/main" val="4167724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7023ECB-AF1F-A3B3-CE1A-0EA7323C622F}"/>
              </a:ext>
            </a:extLst>
          </p:cNvPr>
          <p:cNvGrpSpPr/>
          <p:nvPr/>
        </p:nvGrpSpPr>
        <p:grpSpPr>
          <a:xfrm>
            <a:off x="5275025" y="0"/>
            <a:ext cx="6916975" cy="6858000"/>
            <a:chOff x="4821900" y="0"/>
            <a:chExt cx="6916975" cy="6858000"/>
          </a:xfrm>
        </p:grpSpPr>
        <p:pic>
          <p:nvPicPr>
            <p:cNvPr id="4" name="Picture 3" descr="Diagram&#10;&#10;Description automatically generated">
              <a:extLst>
                <a:ext uri="{FF2B5EF4-FFF2-40B4-BE49-F238E27FC236}">
                  <a16:creationId xmlns:a16="http://schemas.microsoft.com/office/drawing/2014/main" id="{7D6361DF-CD11-06EE-AF2D-CC6DF8C21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900" y="0"/>
              <a:ext cx="6916975" cy="6858000"/>
            </a:xfrm>
            <a:prstGeom prst="rect">
              <a:avLst/>
            </a:prstGeom>
          </p:spPr>
        </p:pic>
        <p:sp>
          <p:nvSpPr>
            <p:cNvPr id="6" name="TextBox 5">
              <a:extLst>
                <a:ext uri="{FF2B5EF4-FFF2-40B4-BE49-F238E27FC236}">
                  <a16:creationId xmlns:a16="http://schemas.microsoft.com/office/drawing/2014/main" id="{CDD64BB5-FB09-7FAB-872F-CD1C59C57C51}"/>
                </a:ext>
              </a:extLst>
            </p:cNvPr>
            <p:cNvSpPr txBox="1"/>
            <p:nvPr/>
          </p:nvSpPr>
          <p:spPr>
            <a:xfrm>
              <a:off x="4883984" y="33858"/>
              <a:ext cx="2589244" cy="369332"/>
            </a:xfrm>
            <a:prstGeom prst="rect">
              <a:avLst/>
            </a:prstGeom>
            <a:solidFill>
              <a:srgbClr val="FFF2CD"/>
            </a:solidFill>
          </p:spPr>
          <p:txBody>
            <a:bodyPr wrap="square" rtlCol="0">
              <a:spAutoFit/>
            </a:bodyPr>
            <a:lstStyle/>
            <a:p>
              <a:r>
                <a:rPr lang="en-US" dirty="0" err="1"/>
                <a:t>CreateKey</a:t>
              </a:r>
              <a:r>
                <a:rPr lang="en-US" dirty="0"/>
                <a:t>(puzzle)</a:t>
              </a:r>
            </a:p>
          </p:txBody>
        </p:sp>
        <p:sp>
          <p:nvSpPr>
            <p:cNvPr id="9" name="Oval 8">
              <a:extLst>
                <a:ext uri="{FF2B5EF4-FFF2-40B4-BE49-F238E27FC236}">
                  <a16:creationId xmlns:a16="http://schemas.microsoft.com/office/drawing/2014/main" id="{947A9E88-1BE3-DD6E-B14C-7EF50C38E28F}"/>
                </a:ext>
              </a:extLst>
            </p:cNvPr>
            <p:cNvSpPr/>
            <p:nvPr/>
          </p:nvSpPr>
          <p:spPr>
            <a:xfrm>
              <a:off x="6824122" y="109687"/>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B91486-C8C7-84BF-E5E8-C70B6E390897}"/>
                </a:ext>
              </a:extLst>
            </p:cNvPr>
            <p:cNvCxnSpPr>
              <a:stCxn id="9" idx="4"/>
            </p:cNvCxnSpPr>
            <p:nvPr/>
          </p:nvCxnSpPr>
          <p:spPr>
            <a:xfrm flipH="1">
              <a:off x="6920077" y="301598"/>
              <a:ext cx="1" cy="144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C3DA9BE-A6C3-D541-DED7-D4BA6AC18D18}"/>
                </a:ext>
              </a:extLst>
            </p:cNvPr>
            <p:cNvSpPr/>
            <p:nvPr/>
          </p:nvSpPr>
          <p:spPr>
            <a:xfrm>
              <a:off x="7399867" y="3505200"/>
              <a:ext cx="276577" cy="129822"/>
            </a:xfrm>
            <a:prstGeom prst="rect">
              <a:avLst/>
            </a:prstGeom>
            <a:solidFill>
              <a:srgbClr val="7AD3F5"/>
            </a:solidFill>
            <a:ln>
              <a:solidFill>
                <a:srgbClr val="7ACF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D4B2E03-14FE-09E9-070F-8A4F7CC33E28}"/>
              </a:ext>
            </a:extLst>
          </p:cNvPr>
          <p:cNvSpPr txBox="1"/>
          <p:nvPr/>
        </p:nvSpPr>
        <p:spPr>
          <a:xfrm>
            <a:off x="7792875" y="138668"/>
            <a:ext cx="4144107" cy="36933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dirty="0"/>
              <a:t>Computer creates answer key for a puzzle</a:t>
            </a:r>
          </a:p>
        </p:txBody>
      </p:sp>
      <p:pic>
        <p:nvPicPr>
          <p:cNvPr id="8" name="Picture 7">
            <a:extLst>
              <a:ext uri="{FF2B5EF4-FFF2-40B4-BE49-F238E27FC236}">
                <a16:creationId xmlns:a16="http://schemas.microsoft.com/office/drawing/2014/main" id="{FAA011DB-8B41-70E6-AED2-B5A5EB0E856C}"/>
              </a:ext>
            </a:extLst>
          </p:cNvPr>
          <p:cNvPicPr>
            <a:picLocks noChangeAspect="1"/>
          </p:cNvPicPr>
          <p:nvPr/>
        </p:nvPicPr>
        <p:blipFill>
          <a:blip r:embed="rId3"/>
          <a:stretch>
            <a:fillRect/>
          </a:stretch>
        </p:blipFill>
        <p:spPr>
          <a:xfrm>
            <a:off x="0" y="-29307"/>
            <a:ext cx="5431534" cy="5814646"/>
          </a:xfrm>
          <a:prstGeom prst="rect">
            <a:avLst/>
          </a:prstGeom>
        </p:spPr>
      </p:pic>
      <p:sp>
        <p:nvSpPr>
          <p:cNvPr id="10" name="Oval 9">
            <a:extLst>
              <a:ext uri="{FF2B5EF4-FFF2-40B4-BE49-F238E27FC236}">
                <a16:creationId xmlns:a16="http://schemas.microsoft.com/office/drawing/2014/main" id="{27A02E21-33E1-C6A4-AB6E-A3A0549F8824}"/>
              </a:ext>
            </a:extLst>
          </p:cNvPr>
          <p:cNvSpPr/>
          <p:nvPr/>
        </p:nvSpPr>
        <p:spPr>
          <a:xfrm>
            <a:off x="58615" y="1331899"/>
            <a:ext cx="1131277" cy="67141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5C94091-1234-6161-12A4-64F64D9FA49C}"/>
              </a:ext>
            </a:extLst>
          </p:cNvPr>
          <p:cNvSpPr/>
          <p:nvPr/>
        </p:nvSpPr>
        <p:spPr>
          <a:xfrm>
            <a:off x="5038382" y="2112813"/>
            <a:ext cx="6524671" cy="221886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B2F1400-9434-20E8-6CE7-8DAD3B3CFE94}"/>
              </a:ext>
            </a:extLst>
          </p:cNvPr>
          <p:cNvCxnSpPr>
            <a:cxnSpLocks/>
            <a:stCxn id="10" idx="6"/>
            <a:endCxn id="15" idx="2"/>
          </p:cNvCxnSpPr>
          <p:nvPr/>
        </p:nvCxnSpPr>
        <p:spPr>
          <a:xfrm>
            <a:off x="1189892" y="1667608"/>
            <a:ext cx="3848490" cy="1554637"/>
          </a:xfrm>
          <a:prstGeom prst="straightConnector1">
            <a:avLst/>
          </a:prstGeom>
          <a:noFill/>
          <a:ln w="38100"/>
        </p:spPr>
        <p:style>
          <a:lnRef idx="2">
            <a:schemeClr val="accent1">
              <a:shade val="15000"/>
            </a:schemeClr>
          </a:lnRef>
          <a:fillRef idx="1">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D357C288-2972-1390-D13A-9C7AE6000340}"/>
              </a:ext>
            </a:extLst>
          </p:cNvPr>
          <p:cNvSpPr txBox="1"/>
          <p:nvPr/>
        </p:nvSpPr>
        <p:spPr>
          <a:xfrm>
            <a:off x="1527642" y="2334215"/>
            <a:ext cx="3147646" cy="369332"/>
          </a:xfrm>
          <a:prstGeom prst="rect">
            <a:avLst/>
          </a:prstGeom>
          <a:solidFill>
            <a:srgbClr val="FFFF00"/>
          </a:solidFill>
          <a:ln>
            <a:solidFill>
              <a:schemeClr val="accent1">
                <a:lumMod val="75000"/>
              </a:schemeClr>
            </a:solidFill>
          </a:ln>
        </p:spPr>
        <p:txBody>
          <a:bodyPr wrap="square" rtlCol="0">
            <a:spAutoFit/>
          </a:bodyPr>
          <a:lstStyle/>
          <a:p>
            <a:r>
              <a:rPr lang="en-US" dirty="0"/>
              <a:t>Try a number from 1-9</a:t>
            </a:r>
          </a:p>
        </p:txBody>
      </p:sp>
    </p:spTree>
    <p:extLst>
      <p:ext uri="{BB962C8B-B14F-4D97-AF65-F5344CB8AC3E}">
        <p14:creationId xmlns:p14="http://schemas.microsoft.com/office/powerpoint/2010/main" val="258614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36226" y="427838"/>
            <a:ext cx="11287387" cy="600372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676090" y="1912689"/>
            <a:ext cx="6769916" cy="523220"/>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Homework Review++</a:t>
            </a:r>
          </a:p>
        </p:txBody>
      </p:sp>
    </p:spTree>
    <p:extLst>
      <p:ext uri="{BB962C8B-B14F-4D97-AF65-F5344CB8AC3E}">
        <p14:creationId xmlns:p14="http://schemas.microsoft.com/office/powerpoint/2010/main" val="4007433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7023ECB-AF1F-A3B3-CE1A-0EA7323C622F}"/>
              </a:ext>
            </a:extLst>
          </p:cNvPr>
          <p:cNvGrpSpPr/>
          <p:nvPr/>
        </p:nvGrpSpPr>
        <p:grpSpPr>
          <a:xfrm>
            <a:off x="5275025" y="0"/>
            <a:ext cx="6916975" cy="6858000"/>
            <a:chOff x="4821900" y="0"/>
            <a:chExt cx="6916975" cy="6858000"/>
          </a:xfrm>
        </p:grpSpPr>
        <p:pic>
          <p:nvPicPr>
            <p:cNvPr id="4" name="Picture 3" descr="Diagram&#10;&#10;Description automatically generated">
              <a:extLst>
                <a:ext uri="{FF2B5EF4-FFF2-40B4-BE49-F238E27FC236}">
                  <a16:creationId xmlns:a16="http://schemas.microsoft.com/office/drawing/2014/main" id="{7D6361DF-CD11-06EE-AF2D-CC6DF8C21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900" y="0"/>
              <a:ext cx="6916975" cy="6858000"/>
            </a:xfrm>
            <a:prstGeom prst="rect">
              <a:avLst/>
            </a:prstGeom>
          </p:spPr>
        </p:pic>
        <p:sp>
          <p:nvSpPr>
            <p:cNvPr id="6" name="TextBox 5">
              <a:extLst>
                <a:ext uri="{FF2B5EF4-FFF2-40B4-BE49-F238E27FC236}">
                  <a16:creationId xmlns:a16="http://schemas.microsoft.com/office/drawing/2014/main" id="{CDD64BB5-FB09-7FAB-872F-CD1C59C57C51}"/>
                </a:ext>
              </a:extLst>
            </p:cNvPr>
            <p:cNvSpPr txBox="1"/>
            <p:nvPr/>
          </p:nvSpPr>
          <p:spPr>
            <a:xfrm>
              <a:off x="4883984" y="33858"/>
              <a:ext cx="2589244" cy="369332"/>
            </a:xfrm>
            <a:prstGeom prst="rect">
              <a:avLst/>
            </a:prstGeom>
            <a:solidFill>
              <a:srgbClr val="FFF2CD"/>
            </a:solidFill>
          </p:spPr>
          <p:txBody>
            <a:bodyPr wrap="square" rtlCol="0">
              <a:spAutoFit/>
            </a:bodyPr>
            <a:lstStyle/>
            <a:p>
              <a:r>
                <a:rPr lang="en-US" dirty="0" err="1"/>
                <a:t>CreateKey</a:t>
              </a:r>
              <a:r>
                <a:rPr lang="en-US" dirty="0"/>
                <a:t>(puzzle)</a:t>
              </a:r>
            </a:p>
          </p:txBody>
        </p:sp>
        <p:sp>
          <p:nvSpPr>
            <p:cNvPr id="9" name="Oval 8">
              <a:extLst>
                <a:ext uri="{FF2B5EF4-FFF2-40B4-BE49-F238E27FC236}">
                  <a16:creationId xmlns:a16="http://schemas.microsoft.com/office/drawing/2014/main" id="{947A9E88-1BE3-DD6E-B14C-7EF50C38E28F}"/>
                </a:ext>
              </a:extLst>
            </p:cNvPr>
            <p:cNvSpPr/>
            <p:nvPr/>
          </p:nvSpPr>
          <p:spPr>
            <a:xfrm>
              <a:off x="6824122" y="109687"/>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B91486-C8C7-84BF-E5E8-C70B6E390897}"/>
                </a:ext>
              </a:extLst>
            </p:cNvPr>
            <p:cNvCxnSpPr>
              <a:stCxn id="9" idx="4"/>
            </p:cNvCxnSpPr>
            <p:nvPr/>
          </p:nvCxnSpPr>
          <p:spPr>
            <a:xfrm flipH="1">
              <a:off x="6920077" y="301598"/>
              <a:ext cx="1" cy="144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C3DA9BE-A6C3-D541-DED7-D4BA6AC18D18}"/>
                </a:ext>
              </a:extLst>
            </p:cNvPr>
            <p:cNvSpPr/>
            <p:nvPr/>
          </p:nvSpPr>
          <p:spPr>
            <a:xfrm>
              <a:off x="7399867" y="3505200"/>
              <a:ext cx="276577" cy="129822"/>
            </a:xfrm>
            <a:prstGeom prst="rect">
              <a:avLst/>
            </a:prstGeom>
            <a:solidFill>
              <a:srgbClr val="7AD3F5"/>
            </a:solidFill>
            <a:ln>
              <a:solidFill>
                <a:srgbClr val="7ACF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D4B2E03-14FE-09E9-070F-8A4F7CC33E28}"/>
              </a:ext>
            </a:extLst>
          </p:cNvPr>
          <p:cNvSpPr txBox="1"/>
          <p:nvPr/>
        </p:nvSpPr>
        <p:spPr>
          <a:xfrm>
            <a:off x="7792875" y="138668"/>
            <a:ext cx="4144107" cy="36933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dirty="0"/>
              <a:t>Computer creates answer key for a puzzle</a:t>
            </a:r>
          </a:p>
        </p:txBody>
      </p:sp>
      <p:pic>
        <p:nvPicPr>
          <p:cNvPr id="8" name="Picture 7">
            <a:extLst>
              <a:ext uri="{FF2B5EF4-FFF2-40B4-BE49-F238E27FC236}">
                <a16:creationId xmlns:a16="http://schemas.microsoft.com/office/drawing/2014/main" id="{FAA011DB-8B41-70E6-AED2-B5A5EB0E856C}"/>
              </a:ext>
            </a:extLst>
          </p:cNvPr>
          <p:cNvPicPr>
            <a:picLocks noChangeAspect="1"/>
          </p:cNvPicPr>
          <p:nvPr/>
        </p:nvPicPr>
        <p:blipFill>
          <a:blip r:embed="rId3"/>
          <a:stretch>
            <a:fillRect/>
          </a:stretch>
        </p:blipFill>
        <p:spPr>
          <a:xfrm>
            <a:off x="0" y="-29307"/>
            <a:ext cx="5431534" cy="5814646"/>
          </a:xfrm>
          <a:prstGeom prst="rect">
            <a:avLst/>
          </a:prstGeom>
        </p:spPr>
      </p:pic>
      <p:sp>
        <p:nvSpPr>
          <p:cNvPr id="10" name="Oval 9">
            <a:extLst>
              <a:ext uri="{FF2B5EF4-FFF2-40B4-BE49-F238E27FC236}">
                <a16:creationId xmlns:a16="http://schemas.microsoft.com/office/drawing/2014/main" id="{27A02E21-33E1-C6A4-AB6E-A3A0549F8824}"/>
              </a:ext>
            </a:extLst>
          </p:cNvPr>
          <p:cNvSpPr/>
          <p:nvPr/>
        </p:nvSpPr>
        <p:spPr>
          <a:xfrm>
            <a:off x="-64477" y="2052869"/>
            <a:ext cx="1131277" cy="3263546"/>
          </a:xfrm>
          <a:prstGeom prst="ellips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a:extLst>
              <a:ext uri="{FF2B5EF4-FFF2-40B4-BE49-F238E27FC236}">
                <a16:creationId xmlns:a16="http://schemas.microsoft.com/office/drawing/2014/main" id="{45C94091-1234-6161-12A4-64F64D9FA49C}"/>
              </a:ext>
            </a:extLst>
          </p:cNvPr>
          <p:cNvSpPr/>
          <p:nvPr/>
        </p:nvSpPr>
        <p:spPr>
          <a:xfrm>
            <a:off x="6137031" y="2971800"/>
            <a:ext cx="2321169" cy="1107832"/>
          </a:xfrm>
          <a:prstGeom prst="ellips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B2F1400-9434-20E8-6CE7-8DAD3B3CFE94}"/>
              </a:ext>
            </a:extLst>
          </p:cNvPr>
          <p:cNvCxnSpPr>
            <a:cxnSpLocks/>
            <a:stCxn id="10" idx="6"/>
            <a:endCxn id="15" idx="2"/>
          </p:cNvCxnSpPr>
          <p:nvPr/>
        </p:nvCxnSpPr>
        <p:spPr>
          <a:xfrm flipV="1">
            <a:off x="1066800" y="3525716"/>
            <a:ext cx="5070231" cy="158926"/>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57C288-2972-1390-D13A-9C7AE6000340}"/>
              </a:ext>
            </a:extLst>
          </p:cNvPr>
          <p:cNvSpPr txBox="1"/>
          <p:nvPr/>
        </p:nvSpPr>
        <p:spPr>
          <a:xfrm>
            <a:off x="1855489" y="3450356"/>
            <a:ext cx="3147646" cy="369332"/>
          </a:xfrm>
          <a:prstGeom prst="rect">
            <a:avLst/>
          </a:prstGeom>
          <a:solidFill>
            <a:srgbClr val="FFFF00"/>
          </a:solidFill>
          <a:ln>
            <a:solidFill>
              <a:schemeClr val="accent1">
                <a:lumMod val="75000"/>
              </a:schemeClr>
            </a:solidFill>
          </a:ln>
        </p:spPr>
        <p:txBody>
          <a:bodyPr wrap="square" rtlCol="0">
            <a:spAutoFit/>
          </a:bodyPr>
          <a:lstStyle/>
          <a:p>
            <a:r>
              <a:rPr lang="en-US" dirty="0"/>
              <a:t>Check on entry’s validity</a:t>
            </a:r>
          </a:p>
        </p:txBody>
      </p:sp>
    </p:spTree>
    <p:extLst>
      <p:ext uri="{BB962C8B-B14F-4D97-AF65-F5344CB8AC3E}">
        <p14:creationId xmlns:p14="http://schemas.microsoft.com/office/powerpoint/2010/main" val="2038576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7023ECB-AF1F-A3B3-CE1A-0EA7323C622F}"/>
              </a:ext>
            </a:extLst>
          </p:cNvPr>
          <p:cNvGrpSpPr/>
          <p:nvPr/>
        </p:nvGrpSpPr>
        <p:grpSpPr>
          <a:xfrm>
            <a:off x="5275025" y="0"/>
            <a:ext cx="6916975" cy="6858000"/>
            <a:chOff x="4821900" y="0"/>
            <a:chExt cx="6916975" cy="6858000"/>
          </a:xfrm>
        </p:grpSpPr>
        <p:pic>
          <p:nvPicPr>
            <p:cNvPr id="4" name="Picture 3" descr="Diagram&#10;&#10;Description automatically generated">
              <a:extLst>
                <a:ext uri="{FF2B5EF4-FFF2-40B4-BE49-F238E27FC236}">
                  <a16:creationId xmlns:a16="http://schemas.microsoft.com/office/drawing/2014/main" id="{7D6361DF-CD11-06EE-AF2D-CC6DF8C21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900" y="0"/>
              <a:ext cx="6916975" cy="6858000"/>
            </a:xfrm>
            <a:prstGeom prst="rect">
              <a:avLst/>
            </a:prstGeom>
          </p:spPr>
        </p:pic>
        <p:sp>
          <p:nvSpPr>
            <p:cNvPr id="6" name="TextBox 5">
              <a:extLst>
                <a:ext uri="{FF2B5EF4-FFF2-40B4-BE49-F238E27FC236}">
                  <a16:creationId xmlns:a16="http://schemas.microsoft.com/office/drawing/2014/main" id="{CDD64BB5-FB09-7FAB-872F-CD1C59C57C51}"/>
                </a:ext>
              </a:extLst>
            </p:cNvPr>
            <p:cNvSpPr txBox="1"/>
            <p:nvPr/>
          </p:nvSpPr>
          <p:spPr>
            <a:xfrm>
              <a:off x="4883984" y="33858"/>
              <a:ext cx="2589244" cy="369332"/>
            </a:xfrm>
            <a:prstGeom prst="rect">
              <a:avLst/>
            </a:prstGeom>
            <a:solidFill>
              <a:srgbClr val="FFF2CD"/>
            </a:solidFill>
          </p:spPr>
          <p:txBody>
            <a:bodyPr wrap="square" rtlCol="0">
              <a:spAutoFit/>
            </a:bodyPr>
            <a:lstStyle/>
            <a:p>
              <a:r>
                <a:rPr lang="en-US" dirty="0" err="1"/>
                <a:t>CreateKey</a:t>
              </a:r>
              <a:r>
                <a:rPr lang="en-US" dirty="0"/>
                <a:t>(puzzle)</a:t>
              </a:r>
            </a:p>
          </p:txBody>
        </p:sp>
        <p:sp>
          <p:nvSpPr>
            <p:cNvPr id="9" name="Oval 8">
              <a:extLst>
                <a:ext uri="{FF2B5EF4-FFF2-40B4-BE49-F238E27FC236}">
                  <a16:creationId xmlns:a16="http://schemas.microsoft.com/office/drawing/2014/main" id="{947A9E88-1BE3-DD6E-B14C-7EF50C38E28F}"/>
                </a:ext>
              </a:extLst>
            </p:cNvPr>
            <p:cNvSpPr/>
            <p:nvPr/>
          </p:nvSpPr>
          <p:spPr>
            <a:xfrm>
              <a:off x="6824122" y="109687"/>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B91486-C8C7-84BF-E5E8-C70B6E390897}"/>
                </a:ext>
              </a:extLst>
            </p:cNvPr>
            <p:cNvCxnSpPr>
              <a:stCxn id="9" idx="4"/>
            </p:cNvCxnSpPr>
            <p:nvPr/>
          </p:nvCxnSpPr>
          <p:spPr>
            <a:xfrm flipH="1">
              <a:off x="6920077" y="301598"/>
              <a:ext cx="1" cy="144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C3DA9BE-A6C3-D541-DED7-D4BA6AC18D18}"/>
                </a:ext>
              </a:extLst>
            </p:cNvPr>
            <p:cNvSpPr/>
            <p:nvPr/>
          </p:nvSpPr>
          <p:spPr>
            <a:xfrm>
              <a:off x="7399867" y="3505200"/>
              <a:ext cx="276577" cy="129822"/>
            </a:xfrm>
            <a:prstGeom prst="rect">
              <a:avLst/>
            </a:prstGeom>
            <a:solidFill>
              <a:srgbClr val="7AD3F5"/>
            </a:solidFill>
            <a:ln>
              <a:solidFill>
                <a:srgbClr val="7ACF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D4B2E03-14FE-09E9-070F-8A4F7CC33E28}"/>
              </a:ext>
            </a:extLst>
          </p:cNvPr>
          <p:cNvSpPr txBox="1"/>
          <p:nvPr/>
        </p:nvSpPr>
        <p:spPr>
          <a:xfrm>
            <a:off x="7792875" y="138668"/>
            <a:ext cx="4144107" cy="36933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dirty="0"/>
              <a:t>Computer creates answer key for a puzzle</a:t>
            </a:r>
          </a:p>
        </p:txBody>
      </p:sp>
      <p:pic>
        <p:nvPicPr>
          <p:cNvPr id="8" name="Picture 7">
            <a:extLst>
              <a:ext uri="{FF2B5EF4-FFF2-40B4-BE49-F238E27FC236}">
                <a16:creationId xmlns:a16="http://schemas.microsoft.com/office/drawing/2014/main" id="{FAA011DB-8B41-70E6-AED2-B5A5EB0E856C}"/>
              </a:ext>
            </a:extLst>
          </p:cNvPr>
          <p:cNvPicPr>
            <a:picLocks noChangeAspect="1"/>
          </p:cNvPicPr>
          <p:nvPr/>
        </p:nvPicPr>
        <p:blipFill>
          <a:blip r:embed="rId3"/>
          <a:stretch>
            <a:fillRect/>
          </a:stretch>
        </p:blipFill>
        <p:spPr>
          <a:xfrm>
            <a:off x="0" y="-29307"/>
            <a:ext cx="5431534" cy="5814646"/>
          </a:xfrm>
          <a:prstGeom prst="rect">
            <a:avLst/>
          </a:prstGeom>
        </p:spPr>
      </p:pic>
      <p:sp>
        <p:nvSpPr>
          <p:cNvPr id="10" name="Oval 9">
            <a:extLst>
              <a:ext uri="{FF2B5EF4-FFF2-40B4-BE49-F238E27FC236}">
                <a16:creationId xmlns:a16="http://schemas.microsoft.com/office/drawing/2014/main" id="{27A02E21-33E1-C6A4-AB6E-A3A0549F8824}"/>
              </a:ext>
            </a:extLst>
          </p:cNvPr>
          <p:cNvSpPr/>
          <p:nvPr/>
        </p:nvSpPr>
        <p:spPr>
          <a:xfrm>
            <a:off x="3522784" y="3710354"/>
            <a:ext cx="1131277" cy="1125416"/>
          </a:xfrm>
          <a:prstGeom prst="ellips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a:extLst>
              <a:ext uri="{FF2B5EF4-FFF2-40B4-BE49-F238E27FC236}">
                <a16:creationId xmlns:a16="http://schemas.microsoft.com/office/drawing/2014/main" id="{45C94091-1234-6161-12A4-64F64D9FA49C}"/>
              </a:ext>
            </a:extLst>
          </p:cNvPr>
          <p:cNvSpPr/>
          <p:nvPr/>
        </p:nvSpPr>
        <p:spPr>
          <a:xfrm>
            <a:off x="6308573" y="4835770"/>
            <a:ext cx="2321169" cy="1107832"/>
          </a:xfrm>
          <a:prstGeom prst="ellips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B2F1400-9434-20E8-6CE7-8DAD3B3CFE94}"/>
              </a:ext>
            </a:extLst>
          </p:cNvPr>
          <p:cNvCxnSpPr>
            <a:cxnSpLocks/>
            <a:stCxn id="10" idx="6"/>
            <a:endCxn id="15" idx="2"/>
          </p:cNvCxnSpPr>
          <p:nvPr/>
        </p:nvCxnSpPr>
        <p:spPr>
          <a:xfrm>
            <a:off x="4654061" y="4273062"/>
            <a:ext cx="1654512" cy="1116624"/>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57C288-2972-1390-D13A-9C7AE6000340}"/>
              </a:ext>
            </a:extLst>
          </p:cNvPr>
          <p:cNvSpPr txBox="1"/>
          <p:nvPr/>
        </p:nvSpPr>
        <p:spPr>
          <a:xfrm>
            <a:off x="2763894" y="4941222"/>
            <a:ext cx="3147646" cy="369332"/>
          </a:xfrm>
          <a:prstGeom prst="rect">
            <a:avLst/>
          </a:prstGeom>
          <a:solidFill>
            <a:srgbClr val="FFFF00"/>
          </a:solidFill>
          <a:ln>
            <a:solidFill>
              <a:schemeClr val="accent1">
                <a:lumMod val="75000"/>
              </a:schemeClr>
            </a:solidFill>
          </a:ln>
        </p:spPr>
        <p:txBody>
          <a:bodyPr wrap="square" rtlCol="0">
            <a:spAutoFit/>
          </a:bodyPr>
          <a:lstStyle/>
          <a:p>
            <a:r>
              <a:rPr lang="en-US" dirty="0"/>
              <a:t>Recursive call to this function</a:t>
            </a:r>
          </a:p>
        </p:txBody>
      </p:sp>
    </p:spTree>
    <p:extLst>
      <p:ext uri="{BB962C8B-B14F-4D97-AF65-F5344CB8AC3E}">
        <p14:creationId xmlns:p14="http://schemas.microsoft.com/office/powerpoint/2010/main" val="408678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1AB21A-A45F-5D23-5D4A-710884858612}"/>
              </a:ext>
            </a:extLst>
          </p:cNvPr>
          <p:cNvPicPr>
            <a:picLocks noChangeAspect="1"/>
          </p:cNvPicPr>
          <p:nvPr/>
        </p:nvPicPr>
        <p:blipFill>
          <a:blip r:embed="rId2"/>
          <a:stretch>
            <a:fillRect/>
          </a:stretch>
        </p:blipFill>
        <p:spPr>
          <a:xfrm>
            <a:off x="221741" y="140677"/>
            <a:ext cx="4259812" cy="4560277"/>
          </a:xfrm>
          <a:prstGeom prst="rect">
            <a:avLst/>
          </a:prstGeom>
        </p:spPr>
      </p:pic>
      <p:pic>
        <p:nvPicPr>
          <p:cNvPr id="5" name="Picture 4">
            <a:extLst>
              <a:ext uri="{FF2B5EF4-FFF2-40B4-BE49-F238E27FC236}">
                <a16:creationId xmlns:a16="http://schemas.microsoft.com/office/drawing/2014/main" id="{0540D315-4E6F-1FD0-AF7B-CB5ED68C0EFD}"/>
              </a:ext>
            </a:extLst>
          </p:cNvPr>
          <p:cNvPicPr>
            <a:picLocks noChangeAspect="1"/>
          </p:cNvPicPr>
          <p:nvPr/>
        </p:nvPicPr>
        <p:blipFill>
          <a:blip r:embed="rId3"/>
          <a:stretch>
            <a:fillRect/>
          </a:stretch>
        </p:blipFill>
        <p:spPr>
          <a:xfrm>
            <a:off x="7878167" y="77910"/>
            <a:ext cx="3968001" cy="4533348"/>
          </a:xfrm>
          <a:prstGeom prst="rect">
            <a:avLst/>
          </a:prstGeom>
        </p:spPr>
      </p:pic>
      <p:pic>
        <p:nvPicPr>
          <p:cNvPr id="7" name="Picture 6">
            <a:extLst>
              <a:ext uri="{FF2B5EF4-FFF2-40B4-BE49-F238E27FC236}">
                <a16:creationId xmlns:a16="http://schemas.microsoft.com/office/drawing/2014/main" id="{0EDA7EE8-F8E1-58B3-15D2-3A567630C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722" y="2118042"/>
            <a:ext cx="7484134" cy="4599281"/>
          </a:xfrm>
          <a:prstGeom prst="rect">
            <a:avLst/>
          </a:prstGeom>
          <a:noFill/>
          <a:ln w="57150">
            <a:solidFill>
              <a:srgbClr val="FF3300"/>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115191-BBD5-0E3F-2A59-1D18638C5991}"/>
              </a:ext>
            </a:extLst>
          </p:cNvPr>
          <p:cNvSpPr txBox="1"/>
          <p:nvPr/>
        </p:nvSpPr>
        <p:spPr>
          <a:xfrm>
            <a:off x="1893277" y="275492"/>
            <a:ext cx="1688123" cy="369277"/>
          </a:xfrm>
          <a:prstGeom prst="rect">
            <a:avLst/>
          </a:prstGeom>
          <a:noFill/>
        </p:spPr>
        <p:txBody>
          <a:bodyPr wrap="square" rtlCol="0">
            <a:spAutoFit/>
          </a:bodyPr>
          <a:lstStyle/>
          <a:p>
            <a:r>
              <a:rPr lang="en-US" dirty="0"/>
              <a:t>Solve puzzle</a:t>
            </a:r>
          </a:p>
        </p:txBody>
      </p:sp>
      <p:sp>
        <p:nvSpPr>
          <p:cNvPr id="16" name="TextBox 15">
            <a:extLst>
              <a:ext uri="{FF2B5EF4-FFF2-40B4-BE49-F238E27FC236}">
                <a16:creationId xmlns:a16="http://schemas.microsoft.com/office/drawing/2014/main" id="{4C311186-45C3-42E0-A983-33419CFFE140}"/>
              </a:ext>
            </a:extLst>
          </p:cNvPr>
          <p:cNvSpPr txBox="1"/>
          <p:nvPr/>
        </p:nvSpPr>
        <p:spPr>
          <a:xfrm>
            <a:off x="9947031" y="3745523"/>
            <a:ext cx="1688123" cy="369277"/>
          </a:xfrm>
          <a:prstGeom prst="rect">
            <a:avLst/>
          </a:prstGeom>
          <a:solidFill>
            <a:schemeClr val="bg1"/>
          </a:solidFill>
        </p:spPr>
        <p:txBody>
          <a:bodyPr wrap="square" rtlCol="0">
            <a:spAutoFit/>
          </a:bodyPr>
          <a:lstStyle/>
          <a:p>
            <a:r>
              <a:rPr lang="en-US" dirty="0"/>
              <a:t>Set value</a:t>
            </a:r>
          </a:p>
        </p:txBody>
      </p:sp>
      <p:sp>
        <p:nvSpPr>
          <p:cNvPr id="20" name="TextBox 19">
            <a:extLst>
              <a:ext uri="{FF2B5EF4-FFF2-40B4-BE49-F238E27FC236}">
                <a16:creationId xmlns:a16="http://schemas.microsoft.com/office/drawing/2014/main" id="{46933AA3-89C9-51F6-331D-23AA47A3A158}"/>
              </a:ext>
            </a:extLst>
          </p:cNvPr>
          <p:cNvSpPr txBox="1"/>
          <p:nvPr/>
        </p:nvSpPr>
        <p:spPr>
          <a:xfrm>
            <a:off x="4407877" y="2159945"/>
            <a:ext cx="3470290" cy="369332"/>
          </a:xfrm>
          <a:prstGeom prst="rect">
            <a:avLst/>
          </a:prstGeom>
          <a:solidFill>
            <a:schemeClr val="bg1"/>
          </a:solidFill>
        </p:spPr>
        <p:txBody>
          <a:bodyPr wrap="square" rtlCol="0">
            <a:spAutoFit/>
          </a:bodyPr>
          <a:lstStyle/>
          <a:p>
            <a:r>
              <a:rPr lang="en-US" dirty="0"/>
              <a:t>Puzzle and history representations</a:t>
            </a:r>
          </a:p>
        </p:txBody>
      </p:sp>
    </p:spTree>
    <p:extLst>
      <p:ext uri="{BB962C8B-B14F-4D97-AF65-F5344CB8AC3E}">
        <p14:creationId xmlns:p14="http://schemas.microsoft.com/office/powerpoint/2010/main" val="900216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33</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523220"/>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Semester at a glance</a:t>
            </a:r>
          </a:p>
        </p:txBody>
      </p:sp>
    </p:spTree>
    <p:extLst>
      <p:ext uri="{BB962C8B-B14F-4D97-AF65-F5344CB8AC3E}">
        <p14:creationId xmlns:p14="http://schemas.microsoft.com/office/powerpoint/2010/main" val="2132085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99FBDA-9248-8FCA-C4CD-7C1395A47698}"/>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Outline for the semester</a:t>
            </a:r>
          </a:p>
        </p:txBody>
      </p:sp>
      <p:sp>
        <p:nvSpPr>
          <p:cNvPr id="12" name="TextBox 11"/>
          <p:cNvSpPr txBox="1"/>
          <p:nvPr/>
        </p:nvSpPr>
        <p:spPr>
          <a:xfrm>
            <a:off x="423870" y="824686"/>
            <a:ext cx="6549391" cy="5786199"/>
          </a:xfrm>
          <a:prstGeom prst="rect">
            <a:avLst/>
          </a:prstGeom>
          <a:noFill/>
        </p:spPr>
        <p:txBody>
          <a:bodyPr wrap="square" rtlCol="0">
            <a:spAutoFit/>
          </a:bodyPr>
          <a:lstStyle/>
          <a:p>
            <a:pPr marL="285750" indent="-285750">
              <a:buFont typeface="Wingdings" panose="05000000000000000000" pitchFamily="2" charset="2"/>
              <a:buChar char="§"/>
            </a:pPr>
            <a:r>
              <a:rPr lang="en-US" dirty="0"/>
              <a:t>Week6 (today): </a:t>
            </a:r>
          </a:p>
          <a:p>
            <a:pPr marL="742950" lvl="1" indent="-285750">
              <a:buFont typeface="Wingdings" panose="05000000000000000000" pitchFamily="2" charset="2"/>
              <a:buChar char="§"/>
            </a:pPr>
            <a:r>
              <a:rPr lang="en-US" dirty="0"/>
              <a:t>Architecture and Frameworks</a:t>
            </a:r>
          </a:p>
          <a:p>
            <a:pPr marL="742950" lvl="1" indent="-285750">
              <a:buFont typeface="Wingdings" panose="05000000000000000000" pitchFamily="2" charset="2"/>
              <a:buChar char="§"/>
            </a:pPr>
            <a:r>
              <a:rPr lang="en-US" dirty="0"/>
              <a:t>Formal introduction to the class project</a:t>
            </a:r>
          </a:p>
          <a:p>
            <a:pPr marL="285750" indent="-285750">
              <a:buFont typeface="Wingdings" panose="05000000000000000000" pitchFamily="2" charset="2"/>
              <a:buChar char="§"/>
            </a:pPr>
            <a:r>
              <a:rPr lang="en-US" dirty="0"/>
              <a:t>Week 7: </a:t>
            </a:r>
          </a:p>
          <a:p>
            <a:pPr marL="742950" lvl="1" indent="-285750">
              <a:buFont typeface="Wingdings" panose="05000000000000000000" pitchFamily="2" charset="2"/>
              <a:buChar char="§"/>
            </a:pPr>
            <a:r>
              <a:rPr lang="en-US" dirty="0"/>
              <a:t>Process to date</a:t>
            </a:r>
          </a:p>
          <a:p>
            <a:pPr marL="742950" lvl="1" indent="-285750">
              <a:buFont typeface="Wingdings" panose="05000000000000000000" pitchFamily="2" charset="2"/>
              <a:buChar char="§"/>
            </a:pPr>
            <a:r>
              <a:rPr lang="en-US" dirty="0"/>
              <a:t>Midterm practice</a:t>
            </a:r>
          </a:p>
          <a:p>
            <a:pPr marL="285750" indent="-285750">
              <a:buFont typeface="Wingdings" panose="05000000000000000000" pitchFamily="2" charset="2"/>
              <a:buChar char="§"/>
            </a:pPr>
            <a:r>
              <a:rPr lang="en-US" dirty="0"/>
              <a:t>Week 8: Midterm</a:t>
            </a:r>
          </a:p>
          <a:p>
            <a:pPr marL="285750" indent="-285750">
              <a:buFont typeface="Wingdings" panose="05000000000000000000" pitchFamily="2" charset="2"/>
              <a:buChar char="§"/>
            </a:pPr>
            <a:r>
              <a:rPr lang="en-US" dirty="0"/>
              <a:t>Week 9: Testing, coding</a:t>
            </a:r>
          </a:p>
          <a:p>
            <a:pPr marL="285750" indent="-285750">
              <a:buFont typeface="Wingdings" panose="05000000000000000000" pitchFamily="2" charset="2"/>
              <a:buChar char="§"/>
            </a:pPr>
            <a:r>
              <a:rPr lang="en-US" dirty="0"/>
              <a:t>Week 10: </a:t>
            </a:r>
          </a:p>
          <a:p>
            <a:pPr marL="742950" lvl="1" indent="-285750">
              <a:buFont typeface="Wingdings" panose="05000000000000000000" pitchFamily="2" charset="2"/>
              <a:buChar char="§"/>
            </a:pPr>
            <a:r>
              <a:rPr lang="en-US" dirty="0"/>
              <a:t>Front-end</a:t>
            </a:r>
          </a:p>
          <a:p>
            <a:pPr marL="742950" lvl="1" indent="-285750">
              <a:buFont typeface="Wingdings" panose="05000000000000000000" pitchFamily="2" charset="2"/>
              <a:buChar char="§"/>
            </a:pPr>
            <a:r>
              <a:rPr lang="en-US" dirty="0"/>
              <a:t>Back-end</a:t>
            </a:r>
          </a:p>
          <a:p>
            <a:pPr marL="285750" indent="-285750">
              <a:buFont typeface="Wingdings" panose="05000000000000000000" pitchFamily="2" charset="2"/>
              <a:buChar char="§"/>
            </a:pPr>
            <a:r>
              <a:rPr lang="en-US" dirty="0"/>
              <a:t>Week 11: Connectivity, Information exchange</a:t>
            </a:r>
          </a:p>
          <a:p>
            <a:pPr marL="285750" indent="-285750">
              <a:buFont typeface="Wingdings" panose="05000000000000000000" pitchFamily="2" charset="2"/>
              <a:buChar char="§"/>
            </a:pPr>
            <a:r>
              <a:rPr lang="en-US" dirty="0"/>
              <a:t>Week 12: Design patterns</a:t>
            </a:r>
          </a:p>
          <a:p>
            <a:pPr marL="285750" indent="-285750">
              <a:buFont typeface="Wingdings" panose="05000000000000000000" pitchFamily="2" charset="2"/>
              <a:buChar char="§"/>
            </a:pPr>
            <a:r>
              <a:rPr lang="en-US" dirty="0"/>
              <a:t>Week 13: Deployment</a:t>
            </a:r>
          </a:p>
          <a:p>
            <a:pPr marL="285750" indent="-285750">
              <a:buFont typeface="Wingdings" panose="05000000000000000000" pitchFamily="2" charset="2"/>
              <a:buChar char="§"/>
            </a:pPr>
            <a:r>
              <a:rPr lang="en-US" dirty="0"/>
              <a:t>Week 14: </a:t>
            </a:r>
          </a:p>
          <a:p>
            <a:pPr marL="742950" lvl="1" indent="-285750">
              <a:buFont typeface="Wingdings" panose="05000000000000000000" pitchFamily="2" charset="2"/>
              <a:buChar char="§"/>
            </a:pPr>
            <a:r>
              <a:rPr lang="en-US" dirty="0"/>
              <a:t>Project presentations</a:t>
            </a:r>
          </a:p>
          <a:p>
            <a:pPr marL="742950" lvl="1" indent="-285750">
              <a:buFont typeface="Wingdings" panose="05000000000000000000" pitchFamily="2" charset="2"/>
              <a:buChar char="§"/>
            </a:pPr>
            <a:r>
              <a:rPr lang="en-US" dirty="0"/>
              <a:t>Final practice</a:t>
            </a:r>
          </a:p>
          <a:p>
            <a:pPr marL="285750" indent="-285750">
              <a:buFont typeface="Wingdings" panose="05000000000000000000" pitchFamily="2" charset="2"/>
              <a:buChar char="§"/>
            </a:pPr>
            <a:r>
              <a:rPr lang="en-US" dirty="0"/>
              <a:t>Final: December 16</a:t>
            </a:r>
            <a:r>
              <a:rPr lang="en-US" baseline="30000" dirty="0"/>
              <a:t>th</a:t>
            </a:r>
          </a:p>
          <a:p>
            <a:pPr marL="285750" indent="-285750">
              <a:buFont typeface="Wingdings" panose="05000000000000000000" pitchFamily="2" charset="2"/>
              <a:buChar char="§"/>
            </a:pPr>
            <a:endParaRPr lang="en-US" baseline="30000" dirty="0"/>
          </a:p>
          <a:p>
            <a:pPr marL="285750" indent="-285750">
              <a:buFont typeface="Wingdings" panose="05000000000000000000" pitchFamily="2" charset="2"/>
              <a:buChar char="§"/>
            </a:pPr>
            <a:r>
              <a:rPr lang="en-US" sz="1400" dirty="0"/>
              <a:t>Most weeks: status </a:t>
            </a:r>
            <a:r>
              <a:rPr lang="en-US" sz="1600" dirty="0"/>
              <a:t>report</a:t>
            </a:r>
            <a:r>
              <a:rPr lang="en-US" sz="1400" dirty="0"/>
              <a:t> by teams</a:t>
            </a:r>
          </a:p>
          <a:p>
            <a:pPr marL="285750" indent="-285750">
              <a:buFont typeface="Wingdings" panose="05000000000000000000" pitchFamily="2" charset="2"/>
              <a:buChar char="§"/>
            </a:pPr>
            <a:r>
              <a:rPr lang="en-US" sz="1400" dirty="0"/>
              <a:t>Most weeks: Team time to work together in-person</a:t>
            </a:r>
          </a:p>
        </p:txBody>
      </p:sp>
      <p:sp>
        <p:nvSpPr>
          <p:cNvPr id="3" name="Slide Number Placeholder 2"/>
          <p:cNvSpPr>
            <a:spLocks noGrp="1"/>
          </p:cNvSpPr>
          <p:nvPr>
            <p:ph type="sldNum" sz="quarter" idx="12"/>
          </p:nvPr>
        </p:nvSpPr>
        <p:spPr/>
        <p:txBody>
          <a:bodyPr/>
          <a:lstStyle/>
          <a:p>
            <a:fld id="{B661BBF0-7AC7-4757-B695-A62919CB5B85}" type="slidenum">
              <a:rPr lang="en-US" smtClean="0"/>
              <a:t>34</a:t>
            </a:fld>
            <a:endParaRPr lang="en-US"/>
          </a:p>
        </p:txBody>
      </p:sp>
      <p:sp>
        <p:nvSpPr>
          <p:cNvPr id="6" name="TextBox 5">
            <a:extLst>
              <a:ext uri="{FF2B5EF4-FFF2-40B4-BE49-F238E27FC236}">
                <a16:creationId xmlns:a16="http://schemas.microsoft.com/office/drawing/2014/main" id="{179F70B0-1548-28CE-7803-71158E0330F0}"/>
              </a:ext>
            </a:extLst>
          </p:cNvPr>
          <p:cNvSpPr txBox="1"/>
          <p:nvPr/>
        </p:nvSpPr>
        <p:spPr>
          <a:xfrm>
            <a:off x="6973261" y="925831"/>
            <a:ext cx="4534134" cy="5795009"/>
          </a:xfrm>
          <a:prstGeom prst="rect">
            <a:avLst/>
          </a:prstGeom>
          <a:solidFill>
            <a:schemeClr val="accent1">
              <a:lumMod val="75000"/>
            </a:schemeClr>
          </a:solidFill>
          <a:ln w="19050">
            <a:solidFill>
              <a:schemeClr val="tx1"/>
            </a:solidFill>
          </a:ln>
        </p:spPr>
        <p:txBody>
          <a:bodyPr wrap="square" rtlCol="0" anchor="t">
            <a:normAutofit/>
          </a:bodyPr>
          <a:lstStyle/>
          <a:p>
            <a:pPr>
              <a:lnSpc>
                <a:spcPct val="90000"/>
              </a:lnSpc>
              <a:spcAft>
                <a:spcPts val="600"/>
              </a:spcAft>
            </a:pPr>
            <a:r>
              <a:rPr lang="en-US" sz="1600" dirty="0">
                <a:solidFill>
                  <a:schemeClr val="bg1"/>
                </a:solidFill>
              </a:rPr>
              <a:t>Week	Date</a:t>
            </a:r>
          </a:p>
          <a:p>
            <a:pPr>
              <a:lnSpc>
                <a:spcPct val="90000"/>
              </a:lnSpc>
              <a:spcAft>
                <a:spcPts val="600"/>
              </a:spcAft>
            </a:pPr>
            <a:r>
              <a:rPr lang="en-US" sz="1600" dirty="0">
                <a:solidFill>
                  <a:schemeClr val="bg1"/>
                </a:solidFill>
              </a:rPr>
              <a:t>1	September 4</a:t>
            </a:r>
          </a:p>
          <a:p>
            <a:pPr>
              <a:lnSpc>
                <a:spcPct val="90000"/>
              </a:lnSpc>
              <a:spcAft>
                <a:spcPts val="600"/>
              </a:spcAft>
            </a:pPr>
            <a:r>
              <a:rPr lang="en-US" sz="1600" dirty="0">
                <a:solidFill>
                  <a:schemeClr val="bg1"/>
                </a:solidFill>
              </a:rPr>
              <a:t>2	September 9</a:t>
            </a:r>
          </a:p>
          <a:p>
            <a:pPr>
              <a:lnSpc>
                <a:spcPct val="90000"/>
              </a:lnSpc>
              <a:spcAft>
                <a:spcPts val="600"/>
              </a:spcAft>
            </a:pPr>
            <a:r>
              <a:rPr lang="en-US" sz="1600" dirty="0">
                <a:solidFill>
                  <a:schemeClr val="bg1"/>
                </a:solidFill>
              </a:rPr>
              <a:t>3	September  16</a:t>
            </a:r>
          </a:p>
          <a:p>
            <a:pPr>
              <a:lnSpc>
                <a:spcPct val="90000"/>
              </a:lnSpc>
              <a:spcAft>
                <a:spcPts val="600"/>
              </a:spcAft>
            </a:pPr>
            <a:r>
              <a:rPr lang="en-US" sz="1600" dirty="0">
                <a:solidFill>
                  <a:schemeClr val="bg1"/>
                </a:solidFill>
              </a:rPr>
              <a:t>4	September 23</a:t>
            </a:r>
          </a:p>
          <a:p>
            <a:pPr>
              <a:lnSpc>
                <a:spcPct val="90000"/>
              </a:lnSpc>
              <a:spcAft>
                <a:spcPts val="600"/>
              </a:spcAft>
            </a:pPr>
            <a:r>
              <a:rPr lang="en-US" sz="1600" dirty="0">
                <a:solidFill>
                  <a:schemeClr val="bg1"/>
                </a:solidFill>
              </a:rPr>
              <a:t>5	September 30 </a:t>
            </a:r>
          </a:p>
          <a:p>
            <a:pPr>
              <a:lnSpc>
                <a:spcPct val="90000"/>
              </a:lnSpc>
              <a:spcAft>
                <a:spcPts val="600"/>
              </a:spcAft>
            </a:pPr>
            <a:r>
              <a:rPr lang="en-US" sz="1600" dirty="0">
                <a:solidFill>
                  <a:schemeClr val="bg1"/>
                </a:solidFill>
              </a:rPr>
              <a:t>6	October 7</a:t>
            </a:r>
          </a:p>
          <a:p>
            <a:pPr>
              <a:lnSpc>
                <a:spcPct val="90000"/>
              </a:lnSpc>
              <a:spcAft>
                <a:spcPts val="600"/>
              </a:spcAft>
            </a:pPr>
            <a:r>
              <a:rPr lang="en-US" sz="1600" dirty="0">
                <a:solidFill>
                  <a:schemeClr val="bg1"/>
                </a:solidFill>
              </a:rPr>
              <a:t>--	October 14 (No school)</a:t>
            </a:r>
          </a:p>
          <a:p>
            <a:pPr>
              <a:lnSpc>
                <a:spcPct val="90000"/>
              </a:lnSpc>
              <a:spcAft>
                <a:spcPts val="600"/>
              </a:spcAft>
            </a:pPr>
            <a:r>
              <a:rPr lang="en-US" sz="1600" dirty="0">
                <a:solidFill>
                  <a:schemeClr val="bg1"/>
                </a:solidFill>
              </a:rPr>
              <a:t>7	October 21</a:t>
            </a:r>
          </a:p>
          <a:p>
            <a:pPr>
              <a:lnSpc>
                <a:spcPct val="90000"/>
              </a:lnSpc>
              <a:spcAft>
                <a:spcPts val="600"/>
              </a:spcAft>
            </a:pPr>
            <a:r>
              <a:rPr lang="en-US" sz="1600" dirty="0">
                <a:solidFill>
                  <a:schemeClr val="bg1"/>
                </a:solidFill>
              </a:rPr>
              <a:t>8	October 28 -- Midterm</a:t>
            </a:r>
          </a:p>
          <a:p>
            <a:pPr>
              <a:lnSpc>
                <a:spcPct val="90000"/>
              </a:lnSpc>
              <a:spcAft>
                <a:spcPts val="600"/>
              </a:spcAft>
            </a:pPr>
            <a:r>
              <a:rPr lang="en-US" sz="1600" dirty="0">
                <a:solidFill>
                  <a:schemeClr val="bg1"/>
                </a:solidFill>
              </a:rPr>
              <a:t>9	November 4</a:t>
            </a:r>
          </a:p>
          <a:p>
            <a:pPr>
              <a:lnSpc>
                <a:spcPct val="90000"/>
              </a:lnSpc>
              <a:spcAft>
                <a:spcPts val="600"/>
              </a:spcAft>
            </a:pPr>
            <a:r>
              <a:rPr lang="en-US" sz="1600" dirty="0">
                <a:solidFill>
                  <a:schemeClr val="bg1"/>
                </a:solidFill>
              </a:rPr>
              <a:t>10	November 11</a:t>
            </a:r>
          </a:p>
          <a:p>
            <a:pPr>
              <a:lnSpc>
                <a:spcPct val="90000"/>
              </a:lnSpc>
              <a:spcAft>
                <a:spcPts val="600"/>
              </a:spcAft>
            </a:pPr>
            <a:r>
              <a:rPr lang="en-US" sz="1600" dirty="0">
                <a:solidFill>
                  <a:schemeClr val="bg1"/>
                </a:solidFill>
              </a:rPr>
              <a:t>11	November 18</a:t>
            </a:r>
          </a:p>
          <a:p>
            <a:pPr>
              <a:lnSpc>
                <a:spcPct val="90000"/>
              </a:lnSpc>
              <a:spcAft>
                <a:spcPts val="600"/>
              </a:spcAft>
            </a:pPr>
            <a:r>
              <a:rPr lang="en-US" sz="1600" dirty="0">
                <a:solidFill>
                  <a:schemeClr val="bg1"/>
                </a:solidFill>
              </a:rPr>
              <a:t>12	November 25</a:t>
            </a:r>
          </a:p>
          <a:p>
            <a:pPr>
              <a:lnSpc>
                <a:spcPct val="90000"/>
              </a:lnSpc>
              <a:spcAft>
                <a:spcPts val="600"/>
              </a:spcAft>
            </a:pPr>
            <a:r>
              <a:rPr lang="en-US" sz="1600" dirty="0">
                <a:solidFill>
                  <a:schemeClr val="bg1"/>
                </a:solidFill>
              </a:rPr>
              <a:t>13	December 2</a:t>
            </a:r>
          </a:p>
          <a:p>
            <a:pPr>
              <a:lnSpc>
                <a:spcPct val="90000"/>
              </a:lnSpc>
              <a:spcAft>
                <a:spcPts val="600"/>
              </a:spcAft>
            </a:pPr>
            <a:r>
              <a:rPr lang="en-US" sz="1600" dirty="0">
                <a:solidFill>
                  <a:schemeClr val="bg1"/>
                </a:solidFill>
              </a:rPr>
              <a:t>14	December 9 – Teams present project</a:t>
            </a:r>
          </a:p>
          <a:p>
            <a:pPr>
              <a:lnSpc>
                <a:spcPct val="90000"/>
              </a:lnSpc>
              <a:spcAft>
                <a:spcPts val="600"/>
              </a:spcAft>
            </a:pPr>
            <a:r>
              <a:rPr lang="en-US" sz="1600" dirty="0">
                <a:solidFill>
                  <a:schemeClr val="bg1"/>
                </a:solidFill>
              </a:rPr>
              <a:t>--	December 14 – Project due</a:t>
            </a:r>
          </a:p>
          <a:p>
            <a:pPr>
              <a:lnSpc>
                <a:spcPct val="90000"/>
              </a:lnSpc>
              <a:spcAft>
                <a:spcPts val="600"/>
              </a:spcAft>
            </a:pPr>
            <a:r>
              <a:rPr lang="en-US" sz="1600" dirty="0">
                <a:solidFill>
                  <a:schemeClr val="bg1"/>
                </a:solidFill>
              </a:rPr>
              <a:t>15	December 16 -- Final</a:t>
            </a:r>
          </a:p>
        </p:txBody>
      </p:sp>
    </p:spTree>
    <p:extLst>
      <p:ext uri="{BB962C8B-B14F-4D97-AF65-F5344CB8AC3E}">
        <p14:creationId xmlns:p14="http://schemas.microsoft.com/office/powerpoint/2010/main" val="1829687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35</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523220"/>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Interfaces</a:t>
            </a:r>
          </a:p>
        </p:txBody>
      </p:sp>
    </p:spTree>
    <p:extLst>
      <p:ext uri="{BB962C8B-B14F-4D97-AF65-F5344CB8AC3E}">
        <p14:creationId xmlns:p14="http://schemas.microsoft.com/office/powerpoint/2010/main" val="3683348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2909" y="1078230"/>
            <a:ext cx="11650557" cy="5424562"/>
          </a:xfrm>
          <a:prstGeom prst="rect">
            <a:avLst/>
          </a:prstGeom>
          <a:noFill/>
        </p:spPr>
        <p:txBody>
          <a:bodyPr wrap="square" rtlCol="0">
            <a:spAutoFit/>
          </a:bodyPr>
          <a:lstStyle/>
          <a:p>
            <a:pPr lvl="1"/>
            <a:r>
              <a:rPr lang="en-US" sz="1600" dirty="0"/>
              <a:t>Definition: </a:t>
            </a:r>
            <a:r>
              <a:rPr lang="en-US" sz="1600" b="0" i="0" dirty="0">
                <a:solidFill>
                  <a:srgbClr val="202122"/>
                </a:solidFill>
                <a:effectLst/>
                <a:latin typeface="Arial" panose="020B0604020202020204" pitchFamily="34" charset="0"/>
              </a:rPr>
              <a:t>In computing, an </a:t>
            </a:r>
            <a:r>
              <a:rPr lang="en-US" sz="1600" b="1" i="0" dirty="0">
                <a:solidFill>
                  <a:srgbClr val="202122"/>
                </a:solidFill>
                <a:effectLst/>
                <a:latin typeface="Arial" panose="020B0604020202020204" pitchFamily="34" charset="0"/>
              </a:rPr>
              <a:t>interface</a:t>
            </a:r>
            <a:r>
              <a:rPr lang="en-US" sz="1600" b="0" i="0" dirty="0">
                <a:solidFill>
                  <a:srgbClr val="202122"/>
                </a:solidFill>
                <a:effectLst/>
                <a:latin typeface="Arial" panose="020B0604020202020204" pitchFamily="34" charset="0"/>
              </a:rPr>
              <a:t> is a shared boundary across which two or more separate components of a </a:t>
            </a:r>
            <a:r>
              <a:rPr lang="en-US" sz="1600" b="0" i="0" u="none" strike="noStrike" dirty="0">
                <a:solidFill>
                  <a:srgbClr val="0645AD"/>
                </a:solidFill>
                <a:effectLst/>
                <a:latin typeface="Arial" panose="020B0604020202020204" pitchFamily="34" charset="0"/>
                <a:hlinkClick r:id="rId2" tooltip="Computer system"/>
              </a:rPr>
              <a:t>computer system</a:t>
            </a:r>
            <a:r>
              <a:rPr lang="en-US" sz="1600" b="0" i="0" dirty="0">
                <a:solidFill>
                  <a:srgbClr val="202122"/>
                </a:solidFill>
                <a:effectLst/>
                <a:latin typeface="Arial" panose="020B0604020202020204" pitchFamily="34" charset="0"/>
              </a:rPr>
              <a:t> exchange information. </a:t>
            </a:r>
            <a:r>
              <a:rPr lang="en-US" sz="1200" b="0" i="0" dirty="0">
                <a:solidFill>
                  <a:srgbClr val="202122"/>
                </a:solidFill>
                <a:effectLst/>
                <a:latin typeface="Arial" panose="020B0604020202020204" pitchFamily="34" charset="0"/>
                <a:hlinkClick r:id="rId3"/>
              </a:rPr>
              <a:t>https://en.wikipedia.org/wiki/Interface_(computing)</a:t>
            </a:r>
            <a:r>
              <a:rPr lang="en-US" sz="1200" b="0" i="0" dirty="0">
                <a:solidFill>
                  <a:srgbClr val="202122"/>
                </a:solidFill>
                <a:effectLst/>
                <a:latin typeface="Arial" panose="020B0604020202020204" pitchFamily="34" charset="0"/>
              </a:rPr>
              <a:t> </a:t>
            </a:r>
            <a:endParaRPr lang="en-US" sz="1050" b="0" i="0" dirty="0">
              <a:solidFill>
                <a:srgbClr val="202122"/>
              </a:solidFill>
              <a:effectLst/>
              <a:latin typeface="Arial" panose="020B0604020202020204" pitchFamily="34" charset="0"/>
            </a:endParaRPr>
          </a:p>
          <a:p>
            <a:pPr lvl="1"/>
            <a:endParaRPr lang="en-US" sz="1050" dirty="0">
              <a:solidFill>
                <a:srgbClr val="202122"/>
              </a:solidFill>
              <a:latin typeface="Arial" panose="020B0604020202020204" pitchFamily="34" charset="0"/>
            </a:endParaRPr>
          </a:p>
          <a:p>
            <a:pPr lvl="1"/>
            <a:r>
              <a:rPr lang="en-US" sz="1600" dirty="0"/>
              <a:t>There are many different types of interfaces in computer science:</a:t>
            </a:r>
          </a:p>
          <a:p>
            <a:pPr marL="800100" lvl="1" indent="-342900">
              <a:buFont typeface="Arial" panose="020B0604020202020204" pitchFamily="34" charset="0"/>
              <a:buChar char="•"/>
            </a:pPr>
            <a:r>
              <a:rPr lang="en-US" sz="1600" dirty="0"/>
              <a:t>Human-machine interfaces: These include input devices (e.g., keyboard, mouse, game controller, haptic devices) and output devices (e.g., monitors, speakers, haptic devices, VR googles)</a:t>
            </a:r>
          </a:p>
          <a:p>
            <a:pPr marL="1257300" lvl="2" indent="-342900">
              <a:buFont typeface="Arial" panose="020B0604020202020204" pitchFamily="34" charset="0"/>
              <a:buChar char="•"/>
            </a:pPr>
            <a:r>
              <a:rPr lang="en-US" sz="1600" dirty="0"/>
              <a:t>UI – User Interface</a:t>
            </a:r>
            <a:endParaRPr lang="en-US" sz="1600" dirty="0">
              <a:highlight>
                <a:srgbClr val="FFFF00"/>
              </a:highlight>
            </a:endParaRPr>
          </a:p>
          <a:p>
            <a:pPr marL="1257300" lvl="2" indent="-342900">
              <a:buFont typeface="Arial" panose="020B0604020202020204" pitchFamily="34" charset="0"/>
              <a:buChar char="•"/>
            </a:pPr>
            <a:r>
              <a:rPr lang="en-US" sz="1600" dirty="0"/>
              <a:t>GUI – Graphical User Interface</a:t>
            </a:r>
          </a:p>
          <a:p>
            <a:pPr marL="1257300" lvl="2" indent="-342900">
              <a:buFont typeface="Arial" panose="020B0604020202020204" pitchFamily="34" charset="0"/>
              <a:buChar char="•"/>
            </a:pPr>
            <a:endParaRPr lang="en-US" sz="1600" dirty="0"/>
          </a:p>
          <a:p>
            <a:pPr marL="800100" lvl="1" indent="-342900">
              <a:buFont typeface="Arial" panose="020B0604020202020204" pitchFamily="34" charset="0"/>
              <a:buChar char="•"/>
            </a:pPr>
            <a:r>
              <a:rPr lang="en-US" sz="1600" dirty="0"/>
              <a:t>Hardware-hardware interfaces: Can define everything from the physical connection to the syntax and semantics of the signaling (e.g., USB, HDMI, RS232, Bluetooth)</a:t>
            </a:r>
          </a:p>
          <a:p>
            <a:pPr marL="800100" lvl="1" indent="-342900">
              <a:buFont typeface="Arial" panose="020B0604020202020204" pitchFamily="34" charset="0"/>
              <a:buChar char="•"/>
            </a:pPr>
            <a:endParaRPr lang="en-US" sz="1600" dirty="0"/>
          </a:p>
          <a:p>
            <a:pPr marL="800100" lvl="1" indent="-342900">
              <a:buFont typeface="Arial" panose="020B0604020202020204" pitchFamily="34" charset="0"/>
              <a:buChar char="•"/>
            </a:pPr>
            <a:r>
              <a:rPr lang="en-US" sz="1600" dirty="0"/>
              <a:t>Software-hardware interfaces: Typically, the software required to control a hardware device (e.g., read/write to a disk, advance a conveyor one step)</a:t>
            </a:r>
          </a:p>
          <a:p>
            <a:pPr marL="800100" lvl="1" indent="-342900">
              <a:buFont typeface="Arial" panose="020B0604020202020204" pitchFamily="34" charset="0"/>
              <a:buChar char="•"/>
            </a:pPr>
            <a:endParaRPr lang="en-US" sz="1600" dirty="0"/>
          </a:p>
          <a:p>
            <a:pPr marL="800100" lvl="1" indent="-342900">
              <a:buFont typeface="Arial" panose="020B0604020202020204" pitchFamily="34" charset="0"/>
              <a:buChar char="•"/>
            </a:pPr>
            <a:r>
              <a:rPr lang="en-US" sz="1600" dirty="0">
                <a:highlight>
                  <a:srgbClr val="FFFF00"/>
                </a:highlight>
              </a:rPr>
              <a:t>Software-software interface: The definition by which two parts of a program (or parts of two programs) communicate with each other. This is done using well defined function calls, or in object-oriented programming, method instantiations (or URLs).</a:t>
            </a:r>
          </a:p>
          <a:p>
            <a:pPr marL="800100" lvl="1" indent="-342900">
              <a:buFont typeface="Arial" panose="020B0604020202020204" pitchFamily="34" charset="0"/>
              <a:buChar char="•"/>
            </a:pPr>
            <a:endParaRPr lang="en-US" sz="1600" dirty="0">
              <a:highlight>
                <a:srgbClr val="FFFF00"/>
              </a:highlight>
            </a:endParaRPr>
          </a:p>
          <a:p>
            <a:pPr marL="800100" lvl="1" indent="-342900">
              <a:buFont typeface="Arial" panose="020B0604020202020204" pitchFamily="34" charset="0"/>
              <a:buChar char="•"/>
            </a:pPr>
            <a:r>
              <a:rPr lang="en-US" sz="1600" dirty="0">
                <a:highlight>
                  <a:srgbClr val="FFFF00"/>
                </a:highlight>
              </a:rPr>
              <a:t>Application programming interface (API): Software-software interface that is usually specific to a program using a service of another program in the form of a library, operating system, web service, or hardware controller</a:t>
            </a:r>
          </a:p>
          <a:p>
            <a:pPr marL="800100" lvl="1" indent="-342900">
              <a:buFont typeface="Arial" panose="020B0604020202020204" pitchFamily="34" charset="0"/>
              <a:buChar char="•"/>
            </a:pPr>
            <a:endParaRPr lang="en-US" sz="1600" dirty="0"/>
          </a:p>
          <a:p>
            <a:pPr marL="800100" lvl="1" indent="-342900">
              <a:buFont typeface="Arial" panose="020B0604020202020204" pitchFamily="34" charset="0"/>
              <a:buChar char="•"/>
            </a:pPr>
            <a:r>
              <a:rPr lang="en-US" sz="1600" dirty="0">
                <a:highlight>
                  <a:srgbClr val="FFFF00"/>
                </a:highlight>
              </a:rPr>
              <a:t>(the programming construct) Interface: Code that defines a contract that all software that implements the interface must provide</a:t>
            </a:r>
          </a:p>
        </p:txBody>
      </p:sp>
      <p:sp>
        <p:nvSpPr>
          <p:cNvPr id="9" name="Title 1"/>
          <p:cNvSpPr>
            <a:spLocks noGrp="1"/>
          </p:cNvSpPr>
          <p:nvPr>
            <p:ph type="title"/>
          </p:nvPr>
        </p:nvSpPr>
        <p:spPr>
          <a:xfrm>
            <a:off x="0" y="1"/>
            <a:ext cx="12192000" cy="788670"/>
          </a:xfrm>
          <a:blipFill>
            <a:blip r:embed="rId4"/>
            <a:tile tx="0" ty="0" sx="100000" sy="100000" flip="none" algn="tl"/>
          </a:blipFill>
          <a:ln>
            <a:noFill/>
          </a:ln>
        </p:spPr>
        <p:txBody>
          <a:bodyPr/>
          <a:lstStyle/>
          <a:p>
            <a:r>
              <a:rPr lang="en-US" b="1" dirty="0"/>
              <a:t>Interfaces </a:t>
            </a:r>
          </a:p>
        </p:txBody>
      </p:sp>
    </p:spTree>
    <p:extLst>
      <p:ext uri="{BB962C8B-B14F-4D97-AF65-F5344CB8AC3E}">
        <p14:creationId xmlns:p14="http://schemas.microsoft.com/office/powerpoint/2010/main" val="2400976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Interfaces </a:t>
            </a:r>
          </a:p>
        </p:txBody>
      </p:sp>
      <p:pic>
        <p:nvPicPr>
          <p:cNvPr id="3" name="Picture 2">
            <a:extLst>
              <a:ext uri="{FF2B5EF4-FFF2-40B4-BE49-F238E27FC236}">
                <a16:creationId xmlns:a16="http://schemas.microsoft.com/office/drawing/2014/main" id="{2D3839AD-29B1-48B7-410A-94BC978E0FA9}"/>
              </a:ext>
            </a:extLst>
          </p:cNvPr>
          <p:cNvPicPr>
            <a:picLocks noChangeAspect="1"/>
          </p:cNvPicPr>
          <p:nvPr/>
        </p:nvPicPr>
        <p:blipFill rotWithShape="1">
          <a:blip r:embed="rId3"/>
          <a:srcRect l="67442" t="5925" r="10639" b="36122"/>
          <a:stretch/>
        </p:blipFill>
        <p:spPr>
          <a:xfrm>
            <a:off x="5818978" y="788671"/>
            <a:ext cx="6373022" cy="6018028"/>
          </a:xfrm>
          <a:prstGeom prst="rect">
            <a:avLst/>
          </a:prstGeom>
        </p:spPr>
      </p:pic>
      <p:pic>
        <p:nvPicPr>
          <p:cNvPr id="5" name="Picture 4">
            <a:extLst>
              <a:ext uri="{FF2B5EF4-FFF2-40B4-BE49-F238E27FC236}">
                <a16:creationId xmlns:a16="http://schemas.microsoft.com/office/drawing/2014/main" id="{BB488108-C965-C54D-25E1-7BABD5EFA02E}"/>
              </a:ext>
            </a:extLst>
          </p:cNvPr>
          <p:cNvPicPr>
            <a:picLocks noChangeAspect="1"/>
          </p:cNvPicPr>
          <p:nvPr/>
        </p:nvPicPr>
        <p:blipFill rotWithShape="1">
          <a:blip r:embed="rId4"/>
          <a:srcRect l="69651" t="6250" r="4477" b="34983"/>
          <a:stretch/>
        </p:blipFill>
        <p:spPr>
          <a:xfrm>
            <a:off x="63796" y="788671"/>
            <a:ext cx="5851992" cy="4747348"/>
          </a:xfrm>
          <a:prstGeom prst="rect">
            <a:avLst/>
          </a:prstGeom>
        </p:spPr>
      </p:pic>
      <p:sp>
        <p:nvSpPr>
          <p:cNvPr id="7" name="TextBox 6">
            <a:extLst>
              <a:ext uri="{FF2B5EF4-FFF2-40B4-BE49-F238E27FC236}">
                <a16:creationId xmlns:a16="http://schemas.microsoft.com/office/drawing/2014/main" id="{1F4083FF-D101-F028-1D3C-F11F8870AD4B}"/>
              </a:ext>
            </a:extLst>
          </p:cNvPr>
          <p:cNvSpPr txBox="1"/>
          <p:nvPr/>
        </p:nvSpPr>
        <p:spPr>
          <a:xfrm>
            <a:off x="-1" y="5634206"/>
            <a:ext cx="6176625" cy="923330"/>
          </a:xfrm>
          <a:prstGeom prst="rect">
            <a:avLst/>
          </a:prstGeom>
          <a:noFill/>
          <a:ln>
            <a:solidFill>
              <a:schemeClr val="accent1"/>
            </a:solidFill>
          </a:ln>
        </p:spPr>
        <p:txBody>
          <a:bodyPr wrap="square" rtlCol="0">
            <a:spAutoFit/>
          </a:bodyPr>
          <a:lstStyle/>
          <a:p>
            <a:r>
              <a:rPr lang="en-US" b="0" i="0" dirty="0">
                <a:effectLst/>
                <a:latin typeface="Avantt"/>
                <a:hlinkClick r:id="rId5"/>
              </a:rPr>
              <a:t>https://api.meteomatics.com/2022-11-01T00:00:00Z--2022-11-04T00:00:00Z:PT1H/t_2m:C,t_20m:C,t_100m:C,t_200m:C,t_500m:C,t_850hPa:C,t_700hPa:C/48.8566,2.3522/html</a:t>
            </a:r>
            <a:endParaRPr lang="en-US" dirty="0"/>
          </a:p>
        </p:txBody>
      </p:sp>
      <p:sp>
        <p:nvSpPr>
          <p:cNvPr id="8" name="TextBox 7">
            <a:extLst>
              <a:ext uri="{FF2B5EF4-FFF2-40B4-BE49-F238E27FC236}">
                <a16:creationId xmlns:a16="http://schemas.microsoft.com/office/drawing/2014/main" id="{55C7B541-787E-791D-9993-0A341D65D01C}"/>
              </a:ext>
            </a:extLst>
          </p:cNvPr>
          <p:cNvSpPr txBox="1"/>
          <p:nvPr/>
        </p:nvSpPr>
        <p:spPr>
          <a:xfrm>
            <a:off x="6450648" y="4937760"/>
            <a:ext cx="5734173" cy="369332"/>
          </a:xfrm>
          <a:prstGeom prst="rect">
            <a:avLst/>
          </a:prstGeom>
          <a:solidFill>
            <a:schemeClr val="bg1"/>
          </a:solidFill>
          <a:ln>
            <a:solidFill>
              <a:schemeClr val="accent1"/>
            </a:solidFill>
          </a:ln>
        </p:spPr>
        <p:txBody>
          <a:bodyPr wrap="square" rtlCol="0">
            <a:spAutoFit/>
          </a:bodyPr>
          <a:lstStyle/>
          <a:p>
            <a:r>
              <a:rPr lang="en-US" b="0" i="0" dirty="0">
                <a:solidFill>
                  <a:srgbClr val="000000"/>
                </a:solidFill>
                <a:effectLst/>
                <a:latin typeface="Arial" panose="020B0604020202020204" pitchFamily="34" charset="0"/>
                <a:hlinkClick r:id="rId6"/>
              </a:rPr>
              <a:t>https://api.weather.gov/gridpoints/TOP/31,80/forecast</a:t>
            </a:r>
            <a:r>
              <a:rPr lang="en-US" b="0" i="0" dirty="0">
                <a:solidFill>
                  <a:srgbClr val="000000"/>
                </a:solidFill>
                <a:effectLst/>
                <a:latin typeface="Arial" panose="020B0604020202020204" pitchFamily="34" charset="0"/>
              </a:rPr>
              <a:t> </a:t>
            </a:r>
            <a:endParaRPr lang="en-US" dirty="0"/>
          </a:p>
        </p:txBody>
      </p:sp>
    </p:spTree>
    <p:extLst>
      <p:ext uri="{BB962C8B-B14F-4D97-AF65-F5344CB8AC3E}">
        <p14:creationId xmlns:p14="http://schemas.microsoft.com/office/powerpoint/2010/main" val="3373154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38663255-FD38-90E6-B113-C47113471D0D}"/>
              </a:ext>
            </a:extLst>
          </p:cNvPr>
          <p:cNvSpPr/>
          <p:nvPr/>
        </p:nvSpPr>
        <p:spPr>
          <a:xfrm>
            <a:off x="2192933" y="3348990"/>
            <a:ext cx="1146969" cy="788670"/>
          </a:xfrm>
          <a:prstGeom prst="ellipse">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839E04D-B659-B1D0-5F31-14D1493FFD44}"/>
              </a:ext>
            </a:extLst>
          </p:cNvPr>
          <p:cNvSpPr/>
          <p:nvPr/>
        </p:nvSpPr>
        <p:spPr>
          <a:xfrm>
            <a:off x="5163741" y="2254251"/>
            <a:ext cx="1146969" cy="788670"/>
          </a:xfrm>
          <a:prstGeom prst="ellipse">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738BAB8-C345-D12E-8200-51981B3BCE4C}"/>
              </a:ext>
            </a:extLst>
          </p:cNvPr>
          <p:cNvSpPr/>
          <p:nvPr/>
        </p:nvSpPr>
        <p:spPr>
          <a:xfrm>
            <a:off x="5163741" y="4462780"/>
            <a:ext cx="1146969" cy="788670"/>
          </a:xfrm>
          <a:prstGeom prst="ellipse">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64324B1-B5E7-5AB7-3D0D-E04E3C7B13EC}"/>
              </a:ext>
            </a:extLst>
          </p:cNvPr>
          <p:cNvGrpSpPr/>
          <p:nvPr/>
        </p:nvGrpSpPr>
        <p:grpSpPr>
          <a:xfrm>
            <a:off x="6259513" y="4298950"/>
            <a:ext cx="1924050" cy="1797050"/>
            <a:chOff x="6381750" y="1536700"/>
            <a:chExt cx="1924050" cy="1797050"/>
          </a:xfrm>
        </p:grpSpPr>
        <p:sp>
          <p:nvSpPr>
            <p:cNvPr id="35" name="Rectangle 34">
              <a:extLst>
                <a:ext uri="{FF2B5EF4-FFF2-40B4-BE49-F238E27FC236}">
                  <a16:creationId xmlns:a16="http://schemas.microsoft.com/office/drawing/2014/main" id="{2764CFA5-0749-B290-5FF6-48B3FE93AC3F}"/>
                </a:ext>
              </a:extLst>
            </p:cNvPr>
            <p:cNvSpPr/>
            <p:nvPr/>
          </p:nvSpPr>
          <p:spPr>
            <a:xfrm>
              <a:off x="6381750" y="1536700"/>
              <a:ext cx="1924050" cy="17970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9AB909E5-15F9-26C5-AF57-5DA4AFF27CB3}"/>
                </a:ext>
              </a:extLst>
            </p:cNvPr>
            <p:cNvSpPr/>
            <p:nvPr/>
          </p:nvSpPr>
          <p:spPr>
            <a:xfrm>
              <a:off x="6381750" y="1536700"/>
              <a:ext cx="1022350" cy="17970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EA667FF9-9B3C-B529-B2BC-D8D3CD7C2324}"/>
              </a:ext>
            </a:extLst>
          </p:cNvPr>
          <p:cNvGrpSpPr/>
          <p:nvPr/>
        </p:nvGrpSpPr>
        <p:grpSpPr>
          <a:xfrm>
            <a:off x="6223000" y="1377950"/>
            <a:ext cx="1924050" cy="1797050"/>
            <a:chOff x="6381750" y="1536700"/>
            <a:chExt cx="1924050" cy="1797050"/>
          </a:xfrm>
        </p:grpSpPr>
        <p:sp>
          <p:nvSpPr>
            <p:cNvPr id="31" name="Rectangle 30">
              <a:extLst>
                <a:ext uri="{FF2B5EF4-FFF2-40B4-BE49-F238E27FC236}">
                  <a16:creationId xmlns:a16="http://schemas.microsoft.com/office/drawing/2014/main" id="{F4EEDBF8-4819-5BC8-B727-59D05824637E}"/>
                </a:ext>
              </a:extLst>
            </p:cNvPr>
            <p:cNvSpPr/>
            <p:nvPr/>
          </p:nvSpPr>
          <p:spPr>
            <a:xfrm>
              <a:off x="6381750" y="1536700"/>
              <a:ext cx="1924050" cy="17970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09B54EA-97DC-25A9-3281-57946829D22C}"/>
                </a:ext>
              </a:extLst>
            </p:cNvPr>
            <p:cNvSpPr/>
            <p:nvPr/>
          </p:nvSpPr>
          <p:spPr>
            <a:xfrm>
              <a:off x="6381750" y="1536700"/>
              <a:ext cx="1022350" cy="17970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Interfaces </a:t>
            </a:r>
          </a:p>
        </p:txBody>
      </p:sp>
      <p:grpSp>
        <p:nvGrpSpPr>
          <p:cNvPr id="12" name="Group 11">
            <a:extLst>
              <a:ext uri="{FF2B5EF4-FFF2-40B4-BE49-F238E27FC236}">
                <a16:creationId xmlns:a16="http://schemas.microsoft.com/office/drawing/2014/main" id="{9D349F7A-00F8-9853-597A-C5BE30E77CD9}"/>
              </a:ext>
            </a:extLst>
          </p:cNvPr>
          <p:cNvGrpSpPr/>
          <p:nvPr/>
        </p:nvGrpSpPr>
        <p:grpSpPr>
          <a:xfrm>
            <a:off x="9061450" y="1009650"/>
            <a:ext cx="2533650" cy="2178050"/>
            <a:chOff x="7981950" y="2146300"/>
            <a:chExt cx="2533650" cy="2178050"/>
          </a:xfrm>
        </p:grpSpPr>
        <p:sp>
          <p:nvSpPr>
            <p:cNvPr id="10" name="Rectangle 9">
              <a:extLst>
                <a:ext uri="{FF2B5EF4-FFF2-40B4-BE49-F238E27FC236}">
                  <a16:creationId xmlns:a16="http://schemas.microsoft.com/office/drawing/2014/main" id="{333784AF-97AA-2C5B-E113-E9649F1DAC09}"/>
                </a:ext>
              </a:extLst>
            </p:cNvPr>
            <p:cNvSpPr/>
            <p:nvPr/>
          </p:nvSpPr>
          <p:spPr>
            <a:xfrm>
              <a:off x="8477250" y="2146300"/>
              <a:ext cx="2038350" cy="21780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Meteomatics.com</a:t>
              </a:r>
            </a:p>
          </p:txBody>
        </p:sp>
        <p:sp>
          <p:nvSpPr>
            <p:cNvPr id="11" name="Rectangle 10">
              <a:extLst>
                <a:ext uri="{FF2B5EF4-FFF2-40B4-BE49-F238E27FC236}">
                  <a16:creationId xmlns:a16="http://schemas.microsoft.com/office/drawing/2014/main" id="{63F6BB22-E7CA-F1FA-8472-003E116CF69D}"/>
                </a:ext>
              </a:extLst>
            </p:cNvPr>
            <p:cNvSpPr/>
            <p:nvPr/>
          </p:nvSpPr>
          <p:spPr>
            <a:xfrm>
              <a:off x="7981950" y="2146300"/>
              <a:ext cx="495300" cy="217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APIs</a:t>
              </a:r>
            </a:p>
          </p:txBody>
        </p:sp>
      </p:grpSp>
      <p:grpSp>
        <p:nvGrpSpPr>
          <p:cNvPr id="13" name="Group 12">
            <a:extLst>
              <a:ext uri="{FF2B5EF4-FFF2-40B4-BE49-F238E27FC236}">
                <a16:creationId xmlns:a16="http://schemas.microsoft.com/office/drawing/2014/main" id="{95DBDA49-AD33-C6DE-E138-0A60B4967FB3}"/>
              </a:ext>
            </a:extLst>
          </p:cNvPr>
          <p:cNvGrpSpPr/>
          <p:nvPr/>
        </p:nvGrpSpPr>
        <p:grpSpPr>
          <a:xfrm>
            <a:off x="9061450" y="4165600"/>
            <a:ext cx="2533650" cy="2178050"/>
            <a:chOff x="7981950" y="2146300"/>
            <a:chExt cx="2533650" cy="2178050"/>
          </a:xfrm>
        </p:grpSpPr>
        <p:sp>
          <p:nvSpPr>
            <p:cNvPr id="14" name="Rectangle 13">
              <a:extLst>
                <a:ext uri="{FF2B5EF4-FFF2-40B4-BE49-F238E27FC236}">
                  <a16:creationId xmlns:a16="http://schemas.microsoft.com/office/drawing/2014/main" id="{7F7FF47A-1BB6-6BF0-828D-13A19857B551}"/>
                </a:ext>
              </a:extLst>
            </p:cNvPr>
            <p:cNvSpPr/>
            <p:nvPr/>
          </p:nvSpPr>
          <p:spPr>
            <a:xfrm>
              <a:off x="8477250" y="2146300"/>
              <a:ext cx="2038350" cy="21780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Weather.gov</a:t>
              </a:r>
            </a:p>
          </p:txBody>
        </p:sp>
        <p:sp>
          <p:nvSpPr>
            <p:cNvPr id="15" name="Rectangle 14">
              <a:extLst>
                <a:ext uri="{FF2B5EF4-FFF2-40B4-BE49-F238E27FC236}">
                  <a16:creationId xmlns:a16="http://schemas.microsoft.com/office/drawing/2014/main" id="{C4CD9B93-F8D2-C39C-581B-31D2FB727652}"/>
                </a:ext>
              </a:extLst>
            </p:cNvPr>
            <p:cNvSpPr/>
            <p:nvPr/>
          </p:nvSpPr>
          <p:spPr>
            <a:xfrm>
              <a:off x="7981950" y="2146300"/>
              <a:ext cx="495300" cy="217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APIs</a:t>
              </a:r>
            </a:p>
          </p:txBody>
        </p:sp>
      </p:grpSp>
      <p:sp>
        <p:nvSpPr>
          <p:cNvPr id="16" name="Rectangle 15">
            <a:extLst>
              <a:ext uri="{FF2B5EF4-FFF2-40B4-BE49-F238E27FC236}">
                <a16:creationId xmlns:a16="http://schemas.microsoft.com/office/drawing/2014/main" id="{96030FD5-74A5-30B0-65CE-51A51D92C802}"/>
              </a:ext>
            </a:extLst>
          </p:cNvPr>
          <p:cNvSpPr/>
          <p:nvPr/>
        </p:nvSpPr>
        <p:spPr>
          <a:xfrm>
            <a:off x="268288" y="1949450"/>
            <a:ext cx="2038350" cy="35877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program</a:t>
            </a:r>
          </a:p>
        </p:txBody>
      </p:sp>
      <p:sp>
        <p:nvSpPr>
          <p:cNvPr id="17" name="Rectangle 16">
            <a:extLst>
              <a:ext uri="{FF2B5EF4-FFF2-40B4-BE49-F238E27FC236}">
                <a16:creationId xmlns:a16="http://schemas.microsoft.com/office/drawing/2014/main" id="{AF6399C9-1661-AF1C-E934-94197153B052}"/>
              </a:ext>
            </a:extLst>
          </p:cNvPr>
          <p:cNvSpPr/>
          <p:nvPr/>
        </p:nvSpPr>
        <p:spPr>
          <a:xfrm>
            <a:off x="3226197" y="1984375"/>
            <a:ext cx="2038350" cy="35179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Interface definition</a:t>
            </a:r>
          </a:p>
          <a:p>
            <a:pPr algn="ctr"/>
            <a:endParaRPr lang="en-US" dirty="0"/>
          </a:p>
          <a:p>
            <a:r>
              <a:rPr lang="en-US" dirty="0" err="1"/>
              <a:t>SetTime</a:t>
            </a:r>
            <a:r>
              <a:rPr lang="en-US" dirty="0"/>
              <a:t>(…)</a:t>
            </a:r>
          </a:p>
          <a:p>
            <a:endParaRPr lang="en-US" dirty="0"/>
          </a:p>
          <a:p>
            <a:r>
              <a:rPr lang="en-US" dirty="0" err="1"/>
              <a:t>SetLocation</a:t>
            </a:r>
            <a:r>
              <a:rPr lang="en-US" dirty="0"/>
              <a:t>()</a:t>
            </a:r>
          </a:p>
          <a:p>
            <a:endParaRPr lang="en-US" dirty="0"/>
          </a:p>
          <a:p>
            <a:r>
              <a:rPr lang="en-US" dirty="0" err="1"/>
              <a:t>GetTemp</a:t>
            </a:r>
            <a:r>
              <a:rPr lang="en-US" dirty="0"/>
              <a:t>()</a:t>
            </a:r>
          </a:p>
          <a:p>
            <a:endParaRPr lang="en-US" dirty="0"/>
          </a:p>
          <a:p>
            <a:r>
              <a:rPr lang="en-US" dirty="0" err="1"/>
              <a:t>GetHumidity</a:t>
            </a:r>
            <a:r>
              <a:rPr lang="en-US" dirty="0"/>
              <a:t>()</a:t>
            </a:r>
          </a:p>
          <a:p>
            <a:r>
              <a:rPr lang="en-US" dirty="0"/>
              <a:t>.</a:t>
            </a:r>
          </a:p>
          <a:p>
            <a:r>
              <a:rPr lang="en-US" dirty="0"/>
              <a:t>.</a:t>
            </a:r>
          </a:p>
          <a:p>
            <a:r>
              <a:rPr lang="en-US" dirty="0"/>
              <a:t>.</a:t>
            </a:r>
          </a:p>
        </p:txBody>
      </p:sp>
      <p:sp>
        <p:nvSpPr>
          <p:cNvPr id="18" name="Rectangle 17">
            <a:extLst>
              <a:ext uri="{FF2B5EF4-FFF2-40B4-BE49-F238E27FC236}">
                <a16:creationId xmlns:a16="http://schemas.microsoft.com/office/drawing/2014/main" id="{B6A6BD82-61F2-D7BC-1718-495D5B6F2295}"/>
              </a:ext>
            </a:extLst>
          </p:cNvPr>
          <p:cNvSpPr/>
          <p:nvPr/>
        </p:nvSpPr>
        <p:spPr>
          <a:xfrm>
            <a:off x="6229350" y="1384300"/>
            <a:ext cx="1924050" cy="179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Meteomatics.com Interface Implementation</a:t>
            </a:r>
          </a:p>
        </p:txBody>
      </p:sp>
      <p:sp>
        <p:nvSpPr>
          <p:cNvPr id="19" name="Rectangle 18">
            <a:extLst>
              <a:ext uri="{FF2B5EF4-FFF2-40B4-BE49-F238E27FC236}">
                <a16:creationId xmlns:a16="http://schemas.microsoft.com/office/drawing/2014/main" id="{013C0267-D4A5-8697-A4C5-E6E7DDCF8BB7}"/>
              </a:ext>
            </a:extLst>
          </p:cNvPr>
          <p:cNvSpPr/>
          <p:nvPr/>
        </p:nvSpPr>
        <p:spPr>
          <a:xfrm>
            <a:off x="6264275" y="4210050"/>
            <a:ext cx="1854200" cy="1797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Weather.gov Interface Implementation</a:t>
            </a:r>
          </a:p>
        </p:txBody>
      </p:sp>
      <p:sp>
        <p:nvSpPr>
          <p:cNvPr id="24" name="Arrow: Right 23">
            <a:extLst>
              <a:ext uri="{FF2B5EF4-FFF2-40B4-BE49-F238E27FC236}">
                <a16:creationId xmlns:a16="http://schemas.microsoft.com/office/drawing/2014/main" id="{CFA4FBDC-C51C-AB77-54B5-1108B3FD11C5}"/>
              </a:ext>
            </a:extLst>
          </p:cNvPr>
          <p:cNvSpPr/>
          <p:nvPr/>
        </p:nvSpPr>
        <p:spPr>
          <a:xfrm>
            <a:off x="8286750" y="2362200"/>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06A7723-AA16-1740-CAD7-9E02223A2A9D}"/>
              </a:ext>
            </a:extLst>
          </p:cNvPr>
          <p:cNvSpPr/>
          <p:nvPr/>
        </p:nvSpPr>
        <p:spPr>
          <a:xfrm>
            <a:off x="8278813" y="4946650"/>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2AD31A6B-6B04-C5F7-9648-BDA1639EC9AD}"/>
              </a:ext>
            </a:extLst>
          </p:cNvPr>
          <p:cNvSpPr/>
          <p:nvPr/>
        </p:nvSpPr>
        <p:spPr>
          <a:xfrm rot="10800000">
            <a:off x="8286750" y="2725421"/>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A224B6D-B47B-C237-983B-45658E05769F}"/>
              </a:ext>
            </a:extLst>
          </p:cNvPr>
          <p:cNvSpPr/>
          <p:nvPr/>
        </p:nvSpPr>
        <p:spPr>
          <a:xfrm rot="10800000">
            <a:off x="8278813" y="5297171"/>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Up 41">
            <a:extLst>
              <a:ext uri="{FF2B5EF4-FFF2-40B4-BE49-F238E27FC236}">
                <a16:creationId xmlns:a16="http://schemas.microsoft.com/office/drawing/2014/main" id="{B592812E-3C9F-33D6-5CD9-95BB847BA27F}"/>
              </a:ext>
            </a:extLst>
          </p:cNvPr>
          <p:cNvSpPr/>
          <p:nvPr/>
        </p:nvSpPr>
        <p:spPr>
          <a:xfrm flipH="1">
            <a:off x="1349376" y="5537200"/>
            <a:ext cx="4910137" cy="463549"/>
          </a:xfrm>
          <a:prstGeom prst="leftUpArrow">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Left-Up 42">
            <a:extLst>
              <a:ext uri="{FF2B5EF4-FFF2-40B4-BE49-F238E27FC236}">
                <a16:creationId xmlns:a16="http://schemas.microsoft.com/office/drawing/2014/main" id="{EFC7F5D2-C952-2E83-0DE0-41B0A31C3902}"/>
              </a:ext>
            </a:extLst>
          </p:cNvPr>
          <p:cNvSpPr/>
          <p:nvPr/>
        </p:nvSpPr>
        <p:spPr>
          <a:xfrm flipH="1" flipV="1">
            <a:off x="1306513" y="1485900"/>
            <a:ext cx="4910137" cy="463549"/>
          </a:xfrm>
          <a:prstGeom prst="leftUpArrow">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99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Interfaces </a:t>
            </a:r>
          </a:p>
        </p:txBody>
      </p:sp>
      <p:grpSp>
        <p:nvGrpSpPr>
          <p:cNvPr id="12" name="Group 11">
            <a:extLst>
              <a:ext uri="{FF2B5EF4-FFF2-40B4-BE49-F238E27FC236}">
                <a16:creationId xmlns:a16="http://schemas.microsoft.com/office/drawing/2014/main" id="{9D349F7A-00F8-9853-597A-C5BE30E77CD9}"/>
              </a:ext>
            </a:extLst>
          </p:cNvPr>
          <p:cNvGrpSpPr/>
          <p:nvPr/>
        </p:nvGrpSpPr>
        <p:grpSpPr>
          <a:xfrm>
            <a:off x="9061450" y="1009650"/>
            <a:ext cx="2533650" cy="2178050"/>
            <a:chOff x="7981950" y="2146300"/>
            <a:chExt cx="2533650" cy="2178050"/>
          </a:xfrm>
        </p:grpSpPr>
        <p:sp>
          <p:nvSpPr>
            <p:cNvPr id="10" name="Rectangle 9">
              <a:extLst>
                <a:ext uri="{FF2B5EF4-FFF2-40B4-BE49-F238E27FC236}">
                  <a16:creationId xmlns:a16="http://schemas.microsoft.com/office/drawing/2014/main" id="{333784AF-97AA-2C5B-E113-E9649F1DAC09}"/>
                </a:ext>
              </a:extLst>
            </p:cNvPr>
            <p:cNvSpPr/>
            <p:nvPr/>
          </p:nvSpPr>
          <p:spPr>
            <a:xfrm>
              <a:off x="8477250" y="2146300"/>
              <a:ext cx="2038350" cy="21780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Meteomatics.com</a:t>
              </a:r>
            </a:p>
          </p:txBody>
        </p:sp>
        <p:sp>
          <p:nvSpPr>
            <p:cNvPr id="11" name="Rectangle 10">
              <a:extLst>
                <a:ext uri="{FF2B5EF4-FFF2-40B4-BE49-F238E27FC236}">
                  <a16:creationId xmlns:a16="http://schemas.microsoft.com/office/drawing/2014/main" id="{63F6BB22-E7CA-F1FA-8472-003E116CF69D}"/>
                </a:ext>
              </a:extLst>
            </p:cNvPr>
            <p:cNvSpPr/>
            <p:nvPr/>
          </p:nvSpPr>
          <p:spPr>
            <a:xfrm>
              <a:off x="7981950" y="2146300"/>
              <a:ext cx="495300" cy="217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APIs</a:t>
              </a:r>
            </a:p>
          </p:txBody>
        </p:sp>
      </p:grpSp>
      <p:grpSp>
        <p:nvGrpSpPr>
          <p:cNvPr id="13" name="Group 12">
            <a:extLst>
              <a:ext uri="{FF2B5EF4-FFF2-40B4-BE49-F238E27FC236}">
                <a16:creationId xmlns:a16="http://schemas.microsoft.com/office/drawing/2014/main" id="{95DBDA49-AD33-C6DE-E138-0A60B4967FB3}"/>
              </a:ext>
            </a:extLst>
          </p:cNvPr>
          <p:cNvGrpSpPr/>
          <p:nvPr/>
        </p:nvGrpSpPr>
        <p:grpSpPr>
          <a:xfrm>
            <a:off x="9061450" y="4165600"/>
            <a:ext cx="2533650" cy="2178050"/>
            <a:chOff x="7981950" y="2146300"/>
            <a:chExt cx="2533650" cy="2178050"/>
          </a:xfrm>
        </p:grpSpPr>
        <p:sp>
          <p:nvSpPr>
            <p:cNvPr id="14" name="Rectangle 13">
              <a:extLst>
                <a:ext uri="{FF2B5EF4-FFF2-40B4-BE49-F238E27FC236}">
                  <a16:creationId xmlns:a16="http://schemas.microsoft.com/office/drawing/2014/main" id="{7F7FF47A-1BB6-6BF0-828D-13A19857B551}"/>
                </a:ext>
              </a:extLst>
            </p:cNvPr>
            <p:cNvSpPr/>
            <p:nvPr/>
          </p:nvSpPr>
          <p:spPr>
            <a:xfrm>
              <a:off x="8477250" y="2146300"/>
              <a:ext cx="2038350" cy="21780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Weather.gov</a:t>
              </a:r>
            </a:p>
          </p:txBody>
        </p:sp>
        <p:sp>
          <p:nvSpPr>
            <p:cNvPr id="15" name="Rectangle 14">
              <a:extLst>
                <a:ext uri="{FF2B5EF4-FFF2-40B4-BE49-F238E27FC236}">
                  <a16:creationId xmlns:a16="http://schemas.microsoft.com/office/drawing/2014/main" id="{C4CD9B93-F8D2-C39C-581B-31D2FB727652}"/>
                </a:ext>
              </a:extLst>
            </p:cNvPr>
            <p:cNvSpPr/>
            <p:nvPr/>
          </p:nvSpPr>
          <p:spPr>
            <a:xfrm>
              <a:off x="7981950" y="2146300"/>
              <a:ext cx="495300" cy="217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APIs</a:t>
              </a:r>
            </a:p>
          </p:txBody>
        </p:sp>
      </p:grpSp>
      <p:sp>
        <p:nvSpPr>
          <p:cNvPr id="25" name="Arrow: Right 24">
            <a:extLst>
              <a:ext uri="{FF2B5EF4-FFF2-40B4-BE49-F238E27FC236}">
                <a16:creationId xmlns:a16="http://schemas.microsoft.com/office/drawing/2014/main" id="{D06A7723-AA16-1740-CAD7-9E02223A2A9D}"/>
              </a:ext>
            </a:extLst>
          </p:cNvPr>
          <p:cNvSpPr/>
          <p:nvPr/>
        </p:nvSpPr>
        <p:spPr>
          <a:xfrm>
            <a:off x="8278813" y="4946650"/>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A224B6D-B47B-C237-983B-45658E05769F}"/>
              </a:ext>
            </a:extLst>
          </p:cNvPr>
          <p:cNvSpPr/>
          <p:nvPr/>
        </p:nvSpPr>
        <p:spPr>
          <a:xfrm rot="10800000">
            <a:off x="8278813" y="5297171"/>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FACCDDE-0FE7-3616-3727-A254AD1B1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97113"/>
            <a:ext cx="6362700" cy="3381375"/>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2AD31A6B-6B04-C5F7-9648-BDA1639EC9AD}"/>
              </a:ext>
            </a:extLst>
          </p:cNvPr>
          <p:cNvSpPr/>
          <p:nvPr/>
        </p:nvSpPr>
        <p:spPr>
          <a:xfrm rot="8809529">
            <a:off x="6323303" y="3811154"/>
            <a:ext cx="2881173"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091E3362-B4F1-9AAD-7691-6ADBC5441CAF}"/>
              </a:ext>
            </a:extLst>
          </p:cNvPr>
          <p:cNvSpPr/>
          <p:nvPr/>
        </p:nvSpPr>
        <p:spPr>
          <a:xfrm rot="19599178">
            <a:off x="6270506" y="3453857"/>
            <a:ext cx="2881173"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453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036393" y="1960979"/>
            <a:ext cx="7412407" cy="1938992"/>
          </a:xfrm>
          <a:prstGeom prst="rect">
            <a:avLst/>
          </a:prstGeom>
          <a:noFill/>
          <a:ln>
            <a:solidFill>
              <a:schemeClr val="accent1">
                <a:lumMod val="75000"/>
              </a:schemeClr>
            </a:solidFill>
          </a:ln>
        </p:spPr>
        <p:txBody>
          <a:bodyPr wrap="square" rtlCol="0">
            <a:spAutoFit/>
          </a:bodyPr>
          <a:lstStyle/>
          <a:p>
            <a:r>
              <a:rPr lang="en-US" sz="2000" dirty="0"/>
              <a:t>Can your activity diagram be handed over to a (competent) programmer to be coded?</a:t>
            </a:r>
          </a:p>
          <a:p>
            <a:pPr marL="457200" indent="-457200">
              <a:buAutoNum type="arabicPeriod"/>
            </a:pPr>
            <a:r>
              <a:rPr lang="en-US" sz="2000" dirty="0"/>
              <a:t>Could you readily convert your diagram into code?</a:t>
            </a:r>
          </a:p>
          <a:p>
            <a:pPr marL="457200" indent="-457200">
              <a:buAutoNum type="arabicPeriod"/>
            </a:pPr>
            <a:r>
              <a:rPr lang="en-US" sz="2000" dirty="0"/>
              <a:t>Could your classmates (graduate level computer science majors) readily convert your diagram into code?</a:t>
            </a:r>
          </a:p>
          <a:p>
            <a:pPr marL="457200" indent="-457200">
              <a:buAutoNum type="arabicPeriod"/>
            </a:pPr>
            <a:r>
              <a:rPr lang="en-US" sz="2000" dirty="0"/>
              <a:t>How about a recent graduate of a Python Boot Camp</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a:t>
            </a:fld>
            <a:endParaRPr lang="en-US" dirty="0"/>
          </a:p>
        </p:txBody>
      </p:sp>
      <p:sp>
        <p:nvSpPr>
          <p:cNvPr id="2" name="TextBox 1">
            <a:extLst>
              <a:ext uri="{FF2B5EF4-FFF2-40B4-BE49-F238E27FC236}">
                <a16:creationId xmlns:a16="http://schemas.microsoft.com/office/drawing/2014/main" id="{2F05C387-9C56-4874-3EF6-0D73E85DC9BD}"/>
              </a:ext>
            </a:extLst>
          </p:cNvPr>
          <p:cNvSpPr txBox="1"/>
          <p:nvPr/>
        </p:nvSpPr>
        <p:spPr>
          <a:xfrm>
            <a:off x="1084385" y="586154"/>
            <a:ext cx="9653953" cy="707886"/>
          </a:xfrm>
          <a:prstGeom prst="rect">
            <a:avLst/>
          </a:prstGeom>
          <a:noFill/>
        </p:spPr>
        <p:txBody>
          <a:bodyPr wrap="square" rtlCol="0">
            <a:spAutoFit/>
          </a:bodyPr>
          <a:lstStyle/>
          <a:p>
            <a:pPr algn="ctr"/>
            <a:r>
              <a:rPr lang="en-US" sz="4000" b="1" dirty="0"/>
              <a:t>Use of Activity Diagrams</a:t>
            </a:r>
          </a:p>
        </p:txBody>
      </p:sp>
    </p:spTree>
    <p:extLst>
      <p:ext uri="{BB962C8B-B14F-4D97-AF65-F5344CB8AC3E}">
        <p14:creationId xmlns:p14="http://schemas.microsoft.com/office/powerpoint/2010/main" val="3422005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Interfaces </a:t>
            </a:r>
          </a:p>
        </p:txBody>
      </p:sp>
      <p:pic>
        <p:nvPicPr>
          <p:cNvPr id="5" name="Picture 4">
            <a:extLst>
              <a:ext uri="{FF2B5EF4-FFF2-40B4-BE49-F238E27FC236}">
                <a16:creationId xmlns:a16="http://schemas.microsoft.com/office/drawing/2014/main" id="{1709DA27-4C07-2160-C10E-893639B73D3D}"/>
              </a:ext>
            </a:extLst>
          </p:cNvPr>
          <p:cNvPicPr>
            <a:picLocks noChangeAspect="1"/>
          </p:cNvPicPr>
          <p:nvPr/>
        </p:nvPicPr>
        <p:blipFill>
          <a:blip r:embed="rId3"/>
          <a:stretch>
            <a:fillRect/>
          </a:stretch>
        </p:blipFill>
        <p:spPr>
          <a:xfrm>
            <a:off x="443275" y="871208"/>
            <a:ext cx="4828450" cy="5986791"/>
          </a:xfrm>
          <a:prstGeom prst="rect">
            <a:avLst/>
          </a:prstGeom>
        </p:spPr>
      </p:pic>
      <p:pic>
        <p:nvPicPr>
          <p:cNvPr id="6" name="Picture 5">
            <a:extLst>
              <a:ext uri="{FF2B5EF4-FFF2-40B4-BE49-F238E27FC236}">
                <a16:creationId xmlns:a16="http://schemas.microsoft.com/office/drawing/2014/main" id="{A6F8B108-BE0F-364F-98F1-4C2A0515CCF7}"/>
              </a:ext>
            </a:extLst>
          </p:cNvPr>
          <p:cNvPicPr>
            <a:picLocks noChangeAspect="1"/>
          </p:cNvPicPr>
          <p:nvPr/>
        </p:nvPicPr>
        <p:blipFill>
          <a:blip r:embed="rId4"/>
          <a:stretch>
            <a:fillRect/>
          </a:stretch>
        </p:blipFill>
        <p:spPr>
          <a:xfrm>
            <a:off x="6920277" y="788671"/>
            <a:ext cx="3883489" cy="2877561"/>
          </a:xfrm>
          <a:prstGeom prst="rect">
            <a:avLst/>
          </a:prstGeom>
        </p:spPr>
      </p:pic>
      <p:pic>
        <p:nvPicPr>
          <p:cNvPr id="7" name="Picture 6">
            <a:extLst>
              <a:ext uri="{FF2B5EF4-FFF2-40B4-BE49-F238E27FC236}">
                <a16:creationId xmlns:a16="http://schemas.microsoft.com/office/drawing/2014/main" id="{82CB66F1-29EF-5C13-6E29-2CF960BC37F7}"/>
              </a:ext>
            </a:extLst>
          </p:cNvPr>
          <p:cNvPicPr>
            <a:picLocks noChangeAspect="1"/>
          </p:cNvPicPr>
          <p:nvPr/>
        </p:nvPicPr>
        <p:blipFill>
          <a:blip r:embed="rId5"/>
          <a:stretch>
            <a:fillRect/>
          </a:stretch>
        </p:blipFill>
        <p:spPr>
          <a:xfrm>
            <a:off x="7046448" y="4674413"/>
            <a:ext cx="3158002" cy="1749704"/>
          </a:xfrm>
          <a:prstGeom prst="rect">
            <a:avLst/>
          </a:prstGeom>
        </p:spPr>
      </p:pic>
    </p:spTree>
    <p:extLst>
      <p:ext uri="{BB962C8B-B14F-4D97-AF65-F5344CB8AC3E}">
        <p14:creationId xmlns:p14="http://schemas.microsoft.com/office/powerpoint/2010/main" val="3397318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38663255-FD38-90E6-B113-C47113471D0D}"/>
              </a:ext>
            </a:extLst>
          </p:cNvPr>
          <p:cNvSpPr/>
          <p:nvPr/>
        </p:nvSpPr>
        <p:spPr>
          <a:xfrm>
            <a:off x="2557464" y="2383790"/>
            <a:ext cx="1146969" cy="788670"/>
          </a:xfrm>
          <a:prstGeom prst="ellipse">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738BAB8-C345-D12E-8200-51981B3BCE4C}"/>
              </a:ext>
            </a:extLst>
          </p:cNvPr>
          <p:cNvSpPr/>
          <p:nvPr/>
        </p:nvSpPr>
        <p:spPr>
          <a:xfrm>
            <a:off x="5165526" y="3533775"/>
            <a:ext cx="1146969" cy="788670"/>
          </a:xfrm>
          <a:prstGeom prst="ellipse">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839E04D-B659-B1D0-5F31-14D1493FFD44}"/>
              </a:ext>
            </a:extLst>
          </p:cNvPr>
          <p:cNvSpPr/>
          <p:nvPr/>
        </p:nvSpPr>
        <p:spPr>
          <a:xfrm>
            <a:off x="5123258" y="1309370"/>
            <a:ext cx="1146969" cy="788670"/>
          </a:xfrm>
          <a:prstGeom prst="ellipse">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64324B1-B5E7-5AB7-3D0D-E04E3C7B13EC}"/>
              </a:ext>
            </a:extLst>
          </p:cNvPr>
          <p:cNvGrpSpPr/>
          <p:nvPr/>
        </p:nvGrpSpPr>
        <p:grpSpPr>
          <a:xfrm>
            <a:off x="5940423" y="3238500"/>
            <a:ext cx="2897586" cy="1892300"/>
            <a:chOff x="6381750" y="1536700"/>
            <a:chExt cx="1924050" cy="1797050"/>
          </a:xfrm>
        </p:grpSpPr>
        <p:sp>
          <p:nvSpPr>
            <p:cNvPr id="35" name="Rectangle 34">
              <a:extLst>
                <a:ext uri="{FF2B5EF4-FFF2-40B4-BE49-F238E27FC236}">
                  <a16:creationId xmlns:a16="http://schemas.microsoft.com/office/drawing/2014/main" id="{2764CFA5-0749-B290-5FF6-48B3FE93AC3F}"/>
                </a:ext>
              </a:extLst>
            </p:cNvPr>
            <p:cNvSpPr/>
            <p:nvPr/>
          </p:nvSpPr>
          <p:spPr>
            <a:xfrm>
              <a:off x="6381750" y="1536700"/>
              <a:ext cx="1924050" cy="17970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9AB909E5-15F9-26C5-AF57-5DA4AFF27CB3}"/>
                </a:ext>
              </a:extLst>
            </p:cNvPr>
            <p:cNvSpPr/>
            <p:nvPr/>
          </p:nvSpPr>
          <p:spPr>
            <a:xfrm>
              <a:off x="6381750" y="1536700"/>
              <a:ext cx="1022350" cy="17970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Interfaces </a:t>
            </a:r>
          </a:p>
        </p:txBody>
      </p:sp>
      <p:grpSp>
        <p:nvGrpSpPr>
          <p:cNvPr id="12" name="Group 11">
            <a:extLst>
              <a:ext uri="{FF2B5EF4-FFF2-40B4-BE49-F238E27FC236}">
                <a16:creationId xmlns:a16="http://schemas.microsoft.com/office/drawing/2014/main" id="{9D349F7A-00F8-9853-597A-C5BE30E77CD9}"/>
              </a:ext>
            </a:extLst>
          </p:cNvPr>
          <p:cNvGrpSpPr/>
          <p:nvPr/>
        </p:nvGrpSpPr>
        <p:grpSpPr>
          <a:xfrm>
            <a:off x="9536112" y="38100"/>
            <a:ext cx="2533650" cy="2178050"/>
            <a:chOff x="7981950" y="2146300"/>
            <a:chExt cx="2533650" cy="2178050"/>
          </a:xfrm>
        </p:grpSpPr>
        <p:sp>
          <p:nvSpPr>
            <p:cNvPr id="10" name="Rectangle 9">
              <a:extLst>
                <a:ext uri="{FF2B5EF4-FFF2-40B4-BE49-F238E27FC236}">
                  <a16:creationId xmlns:a16="http://schemas.microsoft.com/office/drawing/2014/main" id="{333784AF-97AA-2C5B-E113-E9649F1DAC09}"/>
                </a:ext>
              </a:extLst>
            </p:cNvPr>
            <p:cNvSpPr/>
            <p:nvPr/>
          </p:nvSpPr>
          <p:spPr>
            <a:xfrm>
              <a:off x="8477250" y="2146300"/>
              <a:ext cx="2038350" cy="21780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Cascadia Mono" panose="020B0609020000020004" pitchFamily="49" charset="0"/>
                </a:rPr>
                <a:t>static double </a:t>
              </a:r>
              <a:r>
                <a:rPr lang="en-US" sz="1400" dirty="0" err="1">
                  <a:solidFill>
                    <a:schemeClr val="bg1"/>
                  </a:solidFill>
                  <a:latin typeface="Cascadia Mono" panose="020B0609020000020004" pitchFamily="49" charset="0"/>
                </a:rPr>
                <a:t>GetKelvinTemp</a:t>
              </a:r>
              <a:r>
                <a:rPr lang="en-US" sz="1400" dirty="0">
                  <a:solidFill>
                    <a:schemeClr val="bg1"/>
                  </a:solidFill>
                  <a:latin typeface="Cascadia Mono" panose="020B0609020000020004" pitchFamily="49" charset="0"/>
                </a:rPr>
                <a:t>()</a:t>
              </a:r>
            </a:p>
            <a:p>
              <a:r>
                <a:rPr lang="en-US" sz="1400" dirty="0">
                  <a:solidFill>
                    <a:schemeClr val="bg1"/>
                  </a:solidFill>
                  <a:latin typeface="Cascadia Mono" panose="020B0609020000020004" pitchFamily="49" charset="0"/>
                </a:rPr>
                <a:t>{</a:t>
              </a:r>
            </a:p>
            <a:p>
              <a:r>
                <a:rPr lang="en-US" sz="1400" dirty="0">
                  <a:solidFill>
                    <a:schemeClr val="bg1"/>
                  </a:solidFill>
                  <a:latin typeface="Cascadia Mono" panose="020B0609020000020004" pitchFamily="49" charset="0"/>
                </a:rPr>
                <a:t>  return 295.372;</a:t>
              </a:r>
            </a:p>
            <a:p>
              <a:r>
                <a:rPr lang="en-US" sz="1400" dirty="0">
                  <a:solidFill>
                    <a:schemeClr val="bg1"/>
                  </a:solidFill>
                  <a:latin typeface="Cascadia Mono" panose="020B0609020000020004" pitchFamily="49" charset="0"/>
                </a:rPr>
                <a:t>}</a:t>
              </a:r>
              <a:endParaRPr lang="en-US" dirty="0">
                <a:solidFill>
                  <a:schemeClr val="bg1"/>
                </a:solidFill>
              </a:endParaRPr>
            </a:p>
          </p:txBody>
        </p:sp>
        <p:sp>
          <p:nvSpPr>
            <p:cNvPr id="11" name="Rectangle 10">
              <a:extLst>
                <a:ext uri="{FF2B5EF4-FFF2-40B4-BE49-F238E27FC236}">
                  <a16:creationId xmlns:a16="http://schemas.microsoft.com/office/drawing/2014/main" id="{63F6BB22-E7CA-F1FA-8472-003E116CF69D}"/>
                </a:ext>
              </a:extLst>
            </p:cNvPr>
            <p:cNvSpPr/>
            <p:nvPr/>
          </p:nvSpPr>
          <p:spPr>
            <a:xfrm>
              <a:off x="7981950" y="2146300"/>
              <a:ext cx="495300" cy="217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APIs</a:t>
              </a:r>
            </a:p>
          </p:txBody>
        </p:sp>
      </p:grpSp>
      <p:grpSp>
        <p:nvGrpSpPr>
          <p:cNvPr id="13" name="Group 12">
            <a:extLst>
              <a:ext uri="{FF2B5EF4-FFF2-40B4-BE49-F238E27FC236}">
                <a16:creationId xmlns:a16="http://schemas.microsoft.com/office/drawing/2014/main" id="{95DBDA49-AD33-C6DE-E138-0A60B4967FB3}"/>
              </a:ext>
            </a:extLst>
          </p:cNvPr>
          <p:cNvGrpSpPr/>
          <p:nvPr/>
        </p:nvGrpSpPr>
        <p:grpSpPr>
          <a:xfrm>
            <a:off x="9536112" y="3152140"/>
            <a:ext cx="2533650" cy="2178050"/>
            <a:chOff x="7981950" y="2146300"/>
            <a:chExt cx="2533650" cy="2178050"/>
          </a:xfrm>
        </p:grpSpPr>
        <p:sp>
          <p:nvSpPr>
            <p:cNvPr id="14" name="Rectangle 13">
              <a:extLst>
                <a:ext uri="{FF2B5EF4-FFF2-40B4-BE49-F238E27FC236}">
                  <a16:creationId xmlns:a16="http://schemas.microsoft.com/office/drawing/2014/main" id="{7F7FF47A-1BB6-6BF0-828D-13A19857B551}"/>
                </a:ext>
              </a:extLst>
            </p:cNvPr>
            <p:cNvSpPr/>
            <p:nvPr/>
          </p:nvSpPr>
          <p:spPr>
            <a:xfrm>
              <a:off x="8477250" y="2146300"/>
              <a:ext cx="2038350" cy="21780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Cascadia Mono" panose="020B0609020000020004" pitchFamily="49" charset="0"/>
                </a:rPr>
                <a:t>static double </a:t>
              </a:r>
              <a:r>
                <a:rPr lang="en-US" sz="1400" dirty="0" err="1">
                  <a:solidFill>
                    <a:schemeClr val="bg1"/>
                  </a:solidFill>
                  <a:latin typeface="Cascadia Mono" panose="020B0609020000020004" pitchFamily="49" charset="0"/>
                </a:rPr>
                <a:t>GetCelsiusTemp</a:t>
              </a:r>
              <a:r>
                <a:rPr lang="en-US" sz="1400" dirty="0">
                  <a:solidFill>
                    <a:schemeClr val="bg1"/>
                  </a:solidFill>
                  <a:latin typeface="Cascadia Mono" panose="020B0609020000020004" pitchFamily="49" charset="0"/>
                </a:rPr>
                <a:t>()</a:t>
              </a:r>
            </a:p>
            <a:p>
              <a:r>
                <a:rPr lang="en-US" sz="1400" dirty="0">
                  <a:solidFill>
                    <a:schemeClr val="bg1"/>
                  </a:solidFill>
                  <a:latin typeface="Cascadia Mono" panose="020B0609020000020004" pitchFamily="49" charset="0"/>
                </a:rPr>
                <a:t>{</a:t>
              </a:r>
            </a:p>
            <a:p>
              <a:r>
                <a:rPr lang="en-US" sz="1400" dirty="0">
                  <a:solidFill>
                    <a:schemeClr val="bg1"/>
                  </a:solidFill>
                  <a:latin typeface="Cascadia Mono" panose="020B0609020000020004" pitchFamily="49" charset="0"/>
                </a:rPr>
                <a:t>  return 22.2222;</a:t>
              </a:r>
            </a:p>
            <a:p>
              <a:r>
                <a:rPr lang="en-US" sz="1400" dirty="0">
                  <a:solidFill>
                    <a:schemeClr val="bg1"/>
                  </a:solidFill>
                  <a:latin typeface="Cascadia Mono" panose="020B0609020000020004" pitchFamily="49" charset="0"/>
                </a:rPr>
                <a:t>}</a:t>
              </a:r>
              <a:endParaRPr lang="en-US" sz="1400" dirty="0">
                <a:solidFill>
                  <a:schemeClr val="bg1"/>
                </a:solidFill>
              </a:endParaRPr>
            </a:p>
          </p:txBody>
        </p:sp>
        <p:sp>
          <p:nvSpPr>
            <p:cNvPr id="15" name="Rectangle 14">
              <a:extLst>
                <a:ext uri="{FF2B5EF4-FFF2-40B4-BE49-F238E27FC236}">
                  <a16:creationId xmlns:a16="http://schemas.microsoft.com/office/drawing/2014/main" id="{C4CD9B93-F8D2-C39C-581B-31D2FB727652}"/>
                </a:ext>
              </a:extLst>
            </p:cNvPr>
            <p:cNvSpPr/>
            <p:nvPr/>
          </p:nvSpPr>
          <p:spPr>
            <a:xfrm>
              <a:off x="7981950" y="2146300"/>
              <a:ext cx="495300" cy="217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APIs</a:t>
              </a:r>
            </a:p>
          </p:txBody>
        </p:sp>
      </p:grpSp>
      <p:sp>
        <p:nvSpPr>
          <p:cNvPr id="16" name="Rectangle 15">
            <a:extLst>
              <a:ext uri="{FF2B5EF4-FFF2-40B4-BE49-F238E27FC236}">
                <a16:creationId xmlns:a16="http://schemas.microsoft.com/office/drawing/2014/main" id="{96030FD5-74A5-30B0-65CE-51A51D92C802}"/>
              </a:ext>
            </a:extLst>
          </p:cNvPr>
          <p:cNvSpPr/>
          <p:nvPr/>
        </p:nvSpPr>
        <p:spPr>
          <a:xfrm>
            <a:off x="122238" y="984250"/>
            <a:ext cx="2962670" cy="35877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Your program</a:t>
            </a:r>
          </a:p>
          <a:p>
            <a:pPr algn="ctr"/>
            <a:endParaRPr lang="en-US" sz="1400" dirty="0">
              <a:solidFill>
                <a:schemeClr val="tx1"/>
              </a:solidFill>
            </a:endParaRPr>
          </a:p>
          <a:p>
            <a:r>
              <a:rPr lang="en-US" sz="1400" dirty="0">
                <a:solidFill>
                  <a:schemeClr val="tx1"/>
                </a:solidFill>
                <a:latin typeface="Cascadia Mono" panose="020B0609020000020004" pitchFamily="49" charset="0"/>
              </a:rPr>
              <a:t>double </a:t>
            </a:r>
            <a:r>
              <a:rPr lang="en-US" sz="1400" dirty="0" err="1">
                <a:solidFill>
                  <a:schemeClr val="tx1"/>
                </a:solidFill>
                <a:latin typeface="Cascadia Mono" panose="020B0609020000020004" pitchFamily="49" charset="0"/>
              </a:rPr>
              <a:t>roomTemp</a:t>
            </a:r>
            <a:r>
              <a:rPr lang="en-US" sz="1400" dirty="0">
                <a:solidFill>
                  <a:schemeClr val="tx1"/>
                </a:solidFill>
                <a:latin typeface="Cascadia Mono" panose="020B0609020000020004" pitchFamily="49" charset="0"/>
              </a:rPr>
              <a:t>;</a:t>
            </a:r>
          </a:p>
          <a:p>
            <a:r>
              <a:rPr lang="en-US" sz="1400" dirty="0" err="1">
                <a:solidFill>
                  <a:schemeClr val="tx1"/>
                </a:solidFill>
                <a:latin typeface="Cascadia Mono" panose="020B0609020000020004" pitchFamily="49" charset="0"/>
              </a:rPr>
              <a:t>IWeather</a:t>
            </a:r>
            <a:r>
              <a:rPr lang="en-US" sz="1400" dirty="0">
                <a:solidFill>
                  <a:schemeClr val="tx1"/>
                </a:solidFill>
                <a:latin typeface="Cascadia Mono" panose="020B0609020000020004" pitchFamily="49" charset="0"/>
              </a:rPr>
              <a:t> </a:t>
            </a:r>
            <a:r>
              <a:rPr lang="en-US" sz="1400" dirty="0" err="1">
                <a:solidFill>
                  <a:schemeClr val="tx1"/>
                </a:solidFill>
                <a:latin typeface="Cascadia Mono" panose="020B0609020000020004" pitchFamily="49" charset="0"/>
              </a:rPr>
              <a:t>myTemp</a:t>
            </a:r>
            <a:r>
              <a:rPr lang="en-US" sz="1400" dirty="0">
                <a:solidFill>
                  <a:schemeClr val="tx1"/>
                </a:solidFill>
                <a:latin typeface="Cascadia Mono" panose="020B0609020000020004" pitchFamily="49" charset="0"/>
              </a:rPr>
              <a:t> = new Kelvin();</a:t>
            </a:r>
          </a:p>
          <a:p>
            <a:r>
              <a:rPr lang="en-US" sz="1400" dirty="0" err="1">
                <a:solidFill>
                  <a:schemeClr val="tx1"/>
                </a:solidFill>
                <a:latin typeface="Cascadia Mono" panose="020B0609020000020004" pitchFamily="49" charset="0"/>
              </a:rPr>
              <a:t>roomTemp</a:t>
            </a:r>
            <a:r>
              <a:rPr lang="en-US" sz="1400" dirty="0">
                <a:solidFill>
                  <a:schemeClr val="tx1"/>
                </a:solidFill>
                <a:latin typeface="Cascadia Mono" panose="020B0609020000020004" pitchFamily="49" charset="0"/>
              </a:rPr>
              <a:t> = </a:t>
            </a:r>
            <a:r>
              <a:rPr lang="en-US" sz="1400" dirty="0" err="1">
                <a:solidFill>
                  <a:schemeClr val="tx1"/>
                </a:solidFill>
                <a:latin typeface="Cascadia Mono" panose="020B0609020000020004" pitchFamily="49" charset="0"/>
              </a:rPr>
              <a:t>myTemp.GetTemp</a:t>
            </a:r>
            <a:r>
              <a:rPr lang="en-US" sz="1400" dirty="0">
                <a:solidFill>
                  <a:schemeClr val="tx1"/>
                </a:solidFill>
                <a:latin typeface="Cascadia Mono" panose="020B0609020000020004" pitchFamily="49" charset="0"/>
              </a:rPr>
              <a:t>(); </a:t>
            </a:r>
            <a:r>
              <a:rPr lang="en-US" sz="1400" dirty="0" err="1">
                <a:solidFill>
                  <a:schemeClr val="tx1"/>
                </a:solidFill>
                <a:latin typeface="Cascadia Mono" panose="020B0609020000020004" pitchFamily="49" charset="0"/>
              </a:rPr>
              <a:t>msg.AppendText</a:t>
            </a:r>
            <a:r>
              <a:rPr lang="en-US" sz="1400" dirty="0">
                <a:solidFill>
                  <a:schemeClr val="tx1"/>
                </a:solidFill>
                <a:latin typeface="Cascadia Mono" panose="020B0609020000020004" pitchFamily="49" charset="0"/>
              </a:rPr>
              <a:t>(</a:t>
            </a:r>
            <a:r>
              <a:rPr lang="en-US" sz="1400" dirty="0" err="1">
                <a:solidFill>
                  <a:schemeClr val="tx1"/>
                </a:solidFill>
                <a:latin typeface="Cascadia Mono" panose="020B0609020000020004" pitchFamily="49" charset="0"/>
              </a:rPr>
              <a:t>roomTemp.ToString</a:t>
            </a:r>
            <a:r>
              <a:rPr lang="en-US" sz="1400" dirty="0">
                <a:solidFill>
                  <a:schemeClr val="tx1"/>
                </a:solidFill>
                <a:latin typeface="Cascadia Mono" panose="020B0609020000020004" pitchFamily="49" charset="0"/>
              </a:rPr>
              <a:t>());</a:t>
            </a:r>
          </a:p>
          <a:p>
            <a:endParaRPr lang="en-US" sz="1400" dirty="0">
              <a:solidFill>
                <a:schemeClr val="tx1"/>
              </a:solidFill>
              <a:latin typeface="Cascadia Mono" panose="020B0609020000020004" pitchFamily="49" charset="0"/>
            </a:endParaRPr>
          </a:p>
          <a:p>
            <a:r>
              <a:rPr lang="en-US" sz="1400" dirty="0" err="1">
                <a:solidFill>
                  <a:schemeClr val="tx1"/>
                </a:solidFill>
                <a:latin typeface="Cascadia Mono" panose="020B0609020000020004" pitchFamily="49" charset="0"/>
              </a:rPr>
              <a:t>myTemp</a:t>
            </a:r>
            <a:r>
              <a:rPr lang="en-US" sz="1400" dirty="0">
                <a:solidFill>
                  <a:schemeClr val="tx1"/>
                </a:solidFill>
                <a:latin typeface="Cascadia Mono" panose="020B0609020000020004" pitchFamily="49" charset="0"/>
              </a:rPr>
              <a:t> = new </a:t>
            </a:r>
            <a:r>
              <a:rPr lang="en-US" sz="1400" dirty="0" err="1">
                <a:solidFill>
                  <a:schemeClr val="tx1"/>
                </a:solidFill>
                <a:latin typeface="Cascadia Mono" panose="020B0609020000020004" pitchFamily="49" charset="0"/>
              </a:rPr>
              <a:t>Celius</a:t>
            </a:r>
            <a:r>
              <a:rPr lang="en-US" sz="1400" dirty="0">
                <a:solidFill>
                  <a:schemeClr val="tx1"/>
                </a:solidFill>
                <a:latin typeface="Cascadia Mono" panose="020B0609020000020004" pitchFamily="49" charset="0"/>
              </a:rPr>
              <a:t>();</a:t>
            </a:r>
          </a:p>
          <a:p>
            <a:r>
              <a:rPr lang="en-US" sz="1400" dirty="0" err="1">
                <a:solidFill>
                  <a:schemeClr val="tx1"/>
                </a:solidFill>
                <a:latin typeface="Cascadia Mono" panose="020B0609020000020004" pitchFamily="49" charset="0"/>
              </a:rPr>
              <a:t>roomTemp</a:t>
            </a:r>
            <a:r>
              <a:rPr lang="en-US" sz="1400" dirty="0">
                <a:solidFill>
                  <a:schemeClr val="tx1"/>
                </a:solidFill>
                <a:latin typeface="Cascadia Mono" panose="020B0609020000020004" pitchFamily="49" charset="0"/>
              </a:rPr>
              <a:t> = </a:t>
            </a:r>
            <a:r>
              <a:rPr lang="en-US" sz="1400" dirty="0" err="1">
                <a:solidFill>
                  <a:schemeClr val="tx1"/>
                </a:solidFill>
                <a:latin typeface="Cascadia Mono" panose="020B0609020000020004" pitchFamily="49" charset="0"/>
              </a:rPr>
              <a:t>myTemp.GetTemp</a:t>
            </a:r>
            <a:r>
              <a:rPr lang="en-US" sz="1400" dirty="0">
                <a:solidFill>
                  <a:schemeClr val="tx1"/>
                </a:solidFill>
                <a:latin typeface="Cascadia Mono" panose="020B0609020000020004" pitchFamily="49" charset="0"/>
              </a:rPr>
              <a:t>();            msg2.AppendText(</a:t>
            </a:r>
            <a:r>
              <a:rPr lang="en-US" sz="1400" dirty="0" err="1">
                <a:solidFill>
                  <a:schemeClr val="tx1"/>
                </a:solidFill>
                <a:latin typeface="Cascadia Mono" panose="020B0609020000020004" pitchFamily="49" charset="0"/>
              </a:rPr>
              <a:t>roomTemp.ToString</a:t>
            </a:r>
            <a:r>
              <a:rPr lang="en-US" sz="1400" dirty="0">
                <a:solidFill>
                  <a:schemeClr val="tx1"/>
                </a:solidFill>
                <a:latin typeface="Cascadia Mono" panose="020B0609020000020004" pitchFamily="49" charset="0"/>
              </a:rPr>
              <a:t>());</a:t>
            </a:r>
            <a:endParaRPr lang="en-US" sz="1400" dirty="0">
              <a:solidFill>
                <a:schemeClr val="tx1"/>
              </a:solidFill>
            </a:endParaRPr>
          </a:p>
        </p:txBody>
      </p:sp>
      <p:sp>
        <p:nvSpPr>
          <p:cNvPr id="17" name="Rectangle 16">
            <a:extLst>
              <a:ext uri="{FF2B5EF4-FFF2-40B4-BE49-F238E27FC236}">
                <a16:creationId xmlns:a16="http://schemas.microsoft.com/office/drawing/2014/main" id="{AF6399C9-1661-AF1C-E934-94197153B052}"/>
              </a:ext>
            </a:extLst>
          </p:cNvPr>
          <p:cNvSpPr/>
          <p:nvPr/>
        </p:nvSpPr>
        <p:spPr>
          <a:xfrm>
            <a:off x="3257550" y="1019175"/>
            <a:ext cx="2280047" cy="35179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Interface definition</a:t>
            </a:r>
          </a:p>
          <a:p>
            <a:pPr algn="ctr"/>
            <a:endParaRPr lang="en-US" dirty="0"/>
          </a:p>
          <a:p>
            <a:r>
              <a:rPr lang="en-US" sz="1400" dirty="0">
                <a:solidFill>
                  <a:schemeClr val="tx1"/>
                </a:solidFill>
                <a:latin typeface="Cascadia Mono" panose="020B0609020000020004" pitchFamily="49" charset="0"/>
              </a:rPr>
              <a:t>Interface </a:t>
            </a:r>
            <a:r>
              <a:rPr lang="en-US" sz="1400" dirty="0" err="1">
                <a:solidFill>
                  <a:schemeClr val="tx1"/>
                </a:solidFill>
                <a:latin typeface="Cascadia Mono" panose="020B0609020000020004" pitchFamily="49" charset="0"/>
              </a:rPr>
              <a:t>IWeather</a:t>
            </a:r>
            <a:endParaRPr lang="en-US" sz="1400" dirty="0">
              <a:solidFill>
                <a:schemeClr val="tx1"/>
              </a:solidFill>
              <a:latin typeface="Cascadia Mono" panose="020B0609020000020004" pitchFamily="49" charset="0"/>
            </a:endParaRPr>
          </a:p>
          <a:p>
            <a:r>
              <a:rPr lang="en-US" sz="1400" dirty="0">
                <a:solidFill>
                  <a:schemeClr val="tx1"/>
                </a:solidFill>
                <a:latin typeface="Cascadia Mono" panose="020B0609020000020004" pitchFamily="49" charset="0"/>
              </a:rPr>
              <a:t>{</a:t>
            </a:r>
          </a:p>
          <a:p>
            <a:r>
              <a:rPr lang="en-US" sz="1400" dirty="0">
                <a:solidFill>
                  <a:schemeClr val="tx1"/>
                </a:solidFill>
                <a:latin typeface="Cascadia Mono" panose="020B0609020000020004" pitchFamily="49" charset="0"/>
              </a:rPr>
              <a:t>   double </a:t>
            </a:r>
            <a:r>
              <a:rPr lang="en-US" sz="1400" dirty="0" err="1">
                <a:solidFill>
                  <a:schemeClr val="tx1"/>
                </a:solidFill>
                <a:latin typeface="Cascadia Mono" panose="020B0609020000020004" pitchFamily="49" charset="0"/>
              </a:rPr>
              <a:t>GetTemp</a:t>
            </a:r>
            <a:r>
              <a:rPr lang="en-US" sz="1400" dirty="0">
                <a:solidFill>
                  <a:schemeClr val="tx1"/>
                </a:solidFill>
                <a:latin typeface="Cascadia Mono" panose="020B0609020000020004" pitchFamily="49" charset="0"/>
              </a:rPr>
              <a:t>();</a:t>
            </a:r>
          </a:p>
          <a:p>
            <a:r>
              <a:rPr lang="en-US" sz="1400" dirty="0">
                <a:solidFill>
                  <a:schemeClr val="tx1"/>
                </a:solidFill>
                <a:latin typeface="Cascadia Mono" panose="020B0609020000020004" pitchFamily="49" charset="0"/>
              </a:rPr>
              <a:t>}</a:t>
            </a:r>
            <a:endParaRPr lang="en-US" sz="1400" dirty="0">
              <a:solidFill>
                <a:schemeClr val="tx1"/>
              </a:solidFill>
            </a:endParaRPr>
          </a:p>
        </p:txBody>
      </p:sp>
      <p:sp>
        <p:nvSpPr>
          <p:cNvPr id="19" name="Rectangle 18">
            <a:extLst>
              <a:ext uri="{FF2B5EF4-FFF2-40B4-BE49-F238E27FC236}">
                <a16:creationId xmlns:a16="http://schemas.microsoft.com/office/drawing/2014/main" id="{013C0267-D4A5-8697-A4C5-E6E7DDCF8BB7}"/>
              </a:ext>
            </a:extLst>
          </p:cNvPr>
          <p:cNvSpPr/>
          <p:nvPr/>
        </p:nvSpPr>
        <p:spPr>
          <a:xfrm>
            <a:off x="5899149" y="3244850"/>
            <a:ext cx="2938860" cy="1797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ascadia Mono" panose="020B0609020000020004" pitchFamily="49" charset="0"/>
              </a:rPr>
              <a:t>class </a:t>
            </a:r>
            <a:r>
              <a:rPr lang="en-US" sz="1400" dirty="0" err="1">
                <a:solidFill>
                  <a:schemeClr val="tx1"/>
                </a:solidFill>
                <a:latin typeface="Cascadia Mono" panose="020B0609020000020004" pitchFamily="49" charset="0"/>
              </a:rPr>
              <a:t>Celius</a:t>
            </a:r>
            <a:r>
              <a:rPr lang="en-US" sz="1400" dirty="0">
                <a:solidFill>
                  <a:schemeClr val="tx1"/>
                </a:solidFill>
                <a:latin typeface="Cascadia Mono" panose="020B0609020000020004" pitchFamily="49" charset="0"/>
              </a:rPr>
              <a:t> : </a:t>
            </a:r>
            <a:r>
              <a:rPr lang="en-US" sz="1400" dirty="0" err="1">
                <a:solidFill>
                  <a:schemeClr val="tx1"/>
                </a:solidFill>
                <a:latin typeface="Cascadia Mono" panose="020B0609020000020004" pitchFamily="49" charset="0"/>
              </a:rPr>
              <a:t>IWeather</a:t>
            </a:r>
            <a:endParaRPr lang="en-US" sz="1400" dirty="0">
              <a:solidFill>
                <a:schemeClr val="tx1"/>
              </a:solidFill>
              <a:latin typeface="Cascadia Mono" panose="020B0609020000020004" pitchFamily="49" charset="0"/>
            </a:endParaRPr>
          </a:p>
          <a:p>
            <a:r>
              <a:rPr lang="en-US" sz="1400" dirty="0">
                <a:solidFill>
                  <a:schemeClr val="tx1"/>
                </a:solidFill>
                <a:latin typeface="Cascadia Mono" panose="020B0609020000020004" pitchFamily="49" charset="0"/>
              </a:rPr>
              <a:t>{</a:t>
            </a:r>
          </a:p>
          <a:p>
            <a:r>
              <a:rPr lang="en-US" sz="1400" dirty="0">
                <a:solidFill>
                  <a:schemeClr val="tx1"/>
                </a:solidFill>
                <a:latin typeface="Cascadia Mono" panose="020B0609020000020004" pitchFamily="49" charset="0"/>
              </a:rPr>
              <a:t>   public double </a:t>
            </a:r>
            <a:r>
              <a:rPr lang="en-US" sz="1400" dirty="0" err="1">
                <a:solidFill>
                  <a:schemeClr val="tx1"/>
                </a:solidFill>
                <a:latin typeface="Cascadia Mono" panose="020B0609020000020004" pitchFamily="49" charset="0"/>
              </a:rPr>
              <a:t>GetTemp</a:t>
            </a:r>
            <a:r>
              <a:rPr lang="en-US" sz="1400" dirty="0">
                <a:solidFill>
                  <a:schemeClr val="tx1"/>
                </a:solidFill>
                <a:latin typeface="Cascadia Mono" panose="020B0609020000020004" pitchFamily="49" charset="0"/>
              </a:rPr>
              <a:t>()</a:t>
            </a:r>
          </a:p>
          <a:p>
            <a:r>
              <a:rPr lang="en-US" sz="1400" dirty="0">
                <a:solidFill>
                  <a:schemeClr val="tx1"/>
                </a:solidFill>
                <a:latin typeface="Cascadia Mono" panose="020B0609020000020004" pitchFamily="49" charset="0"/>
              </a:rPr>
              <a:t>   {</a:t>
            </a:r>
          </a:p>
          <a:p>
            <a:r>
              <a:rPr lang="en-US" sz="1400" dirty="0">
                <a:solidFill>
                  <a:schemeClr val="tx1"/>
                </a:solidFill>
                <a:latin typeface="Cascadia Mono" panose="020B0609020000020004" pitchFamily="49" charset="0"/>
              </a:rPr>
              <a:t>     return </a:t>
            </a:r>
            <a:r>
              <a:rPr lang="en-US" sz="1400" dirty="0" err="1">
                <a:solidFill>
                  <a:schemeClr val="tx1"/>
                </a:solidFill>
                <a:latin typeface="Cascadia Mono" panose="020B0609020000020004" pitchFamily="49" charset="0"/>
              </a:rPr>
              <a:t>GetCelsiusTemp</a:t>
            </a:r>
            <a:r>
              <a:rPr lang="en-US" sz="1400" dirty="0">
                <a:solidFill>
                  <a:schemeClr val="tx1"/>
                </a:solidFill>
                <a:latin typeface="Cascadia Mono" panose="020B0609020000020004" pitchFamily="49" charset="0"/>
              </a:rPr>
              <a:t>()*9/5 + 32;</a:t>
            </a:r>
          </a:p>
          <a:p>
            <a:r>
              <a:rPr lang="en-US" sz="1400" dirty="0">
                <a:solidFill>
                  <a:schemeClr val="tx1"/>
                </a:solidFill>
                <a:latin typeface="Cascadia Mono" panose="020B0609020000020004" pitchFamily="49" charset="0"/>
              </a:rPr>
              <a:t>   }</a:t>
            </a:r>
          </a:p>
          <a:p>
            <a:r>
              <a:rPr lang="en-US" sz="1400" dirty="0">
                <a:solidFill>
                  <a:schemeClr val="tx1"/>
                </a:solidFill>
                <a:latin typeface="Cascadia Mono" panose="020B0609020000020004" pitchFamily="49" charset="0"/>
              </a:rPr>
              <a:t>}</a:t>
            </a:r>
            <a:endParaRPr lang="en-US" sz="1400" dirty="0">
              <a:solidFill>
                <a:schemeClr val="tx1"/>
              </a:solidFill>
            </a:endParaRPr>
          </a:p>
        </p:txBody>
      </p:sp>
      <p:sp>
        <p:nvSpPr>
          <p:cNvPr id="24" name="Arrow: Right 23">
            <a:extLst>
              <a:ext uri="{FF2B5EF4-FFF2-40B4-BE49-F238E27FC236}">
                <a16:creationId xmlns:a16="http://schemas.microsoft.com/office/drawing/2014/main" id="{CFA4FBDC-C51C-AB77-54B5-1108B3FD11C5}"/>
              </a:ext>
            </a:extLst>
          </p:cNvPr>
          <p:cNvSpPr/>
          <p:nvPr/>
        </p:nvSpPr>
        <p:spPr>
          <a:xfrm>
            <a:off x="8860234" y="1021714"/>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06A7723-AA16-1740-CAD7-9E02223A2A9D}"/>
              </a:ext>
            </a:extLst>
          </p:cNvPr>
          <p:cNvSpPr/>
          <p:nvPr/>
        </p:nvSpPr>
        <p:spPr>
          <a:xfrm>
            <a:off x="8846740" y="3884294"/>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2AD31A6B-6B04-C5F7-9648-BDA1639EC9AD}"/>
              </a:ext>
            </a:extLst>
          </p:cNvPr>
          <p:cNvSpPr/>
          <p:nvPr/>
        </p:nvSpPr>
        <p:spPr>
          <a:xfrm rot="10800000">
            <a:off x="8846740" y="1574164"/>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A224B6D-B47B-C237-983B-45658E05769F}"/>
              </a:ext>
            </a:extLst>
          </p:cNvPr>
          <p:cNvSpPr/>
          <p:nvPr/>
        </p:nvSpPr>
        <p:spPr>
          <a:xfrm rot="10800000">
            <a:off x="8832452" y="4213225"/>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Up 41">
            <a:extLst>
              <a:ext uri="{FF2B5EF4-FFF2-40B4-BE49-F238E27FC236}">
                <a16:creationId xmlns:a16="http://schemas.microsoft.com/office/drawing/2014/main" id="{B592812E-3C9F-33D6-5CD9-95BB847BA27F}"/>
              </a:ext>
            </a:extLst>
          </p:cNvPr>
          <p:cNvSpPr/>
          <p:nvPr/>
        </p:nvSpPr>
        <p:spPr>
          <a:xfrm flipH="1">
            <a:off x="1654175" y="4572000"/>
            <a:ext cx="4276723" cy="463549"/>
          </a:xfrm>
          <a:prstGeom prst="leftUpArrow">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Left-Up 42">
            <a:extLst>
              <a:ext uri="{FF2B5EF4-FFF2-40B4-BE49-F238E27FC236}">
                <a16:creationId xmlns:a16="http://schemas.microsoft.com/office/drawing/2014/main" id="{EFC7F5D2-C952-2E83-0DE0-41B0A31C3902}"/>
              </a:ext>
            </a:extLst>
          </p:cNvPr>
          <p:cNvSpPr/>
          <p:nvPr/>
        </p:nvSpPr>
        <p:spPr>
          <a:xfrm flipH="1" flipV="1">
            <a:off x="1585912" y="520699"/>
            <a:ext cx="4319587" cy="463549"/>
          </a:xfrm>
          <a:prstGeom prst="leftUpArrow">
            <a:avLst/>
          </a:prstGeom>
          <a:solidFill>
            <a:srgbClr val="548235"/>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A667FF9-9B3C-B529-B2BC-D8D3CD7C2324}"/>
              </a:ext>
            </a:extLst>
          </p:cNvPr>
          <p:cNvGrpSpPr/>
          <p:nvPr/>
        </p:nvGrpSpPr>
        <p:grpSpPr>
          <a:xfrm>
            <a:off x="5899150" y="412750"/>
            <a:ext cx="2940050" cy="2044700"/>
            <a:chOff x="6381750" y="1536700"/>
            <a:chExt cx="1924050" cy="1797050"/>
          </a:xfrm>
        </p:grpSpPr>
        <p:sp>
          <p:nvSpPr>
            <p:cNvPr id="31" name="Rectangle 30">
              <a:extLst>
                <a:ext uri="{FF2B5EF4-FFF2-40B4-BE49-F238E27FC236}">
                  <a16:creationId xmlns:a16="http://schemas.microsoft.com/office/drawing/2014/main" id="{F4EEDBF8-4819-5BC8-B727-59D05824637E}"/>
                </a:ext>
              </a:extLst>
            </p:cNvPr>
            <p:cNvSpPr/>
            <p:nvPr/>
          </p:nvSpPr>
          <p:spPr>
            <a:xfrm>
              <a:off x="6381750" y="1536700"/>
              <a:ext cx="1924050" cy="17970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09B54EA-97DC-25A9-3281-57946829D22C}"/>
                </a:ext>
              </a:extLst>
            </p:cNvPr>
            <p:cNvSpPr/>
            <p:nvPr/>
          </p:nvSpPr>
          <p:spPr>
            <a:xfrm>
              <a:off x="6381750" y="1536700"/>
              <a:ext cx="1022350" cy="17970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B6A6BD82-61F2-D7BC-1718-495D5B6F2295}"/>
              </a:ext>
            </a:extLst>
          </p:cNvPr>
          <p:cNvSpPr/>
          <p:nvPr/>
        </p:nvSpPr>
        <p:spPr>
          <a:xfrm>
            <a:off x="5899150" y="419100"/>
            <a:ext cx="294005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ascadia Mono" panose="020B0609020000020004" pitchFamily="49" charset="0"/>
              </a:rPr>
              <a:t>class </a:t>
            </a:r>
            <a:r>
              <a:rPr lang="en-US" sz="1400" dirty="0" err="1">
                <a:solidFill>
                  <a:schemeClr val="tx1"/>
                </a:solidFill>
                <a:latin typeface="Cascadia Mono" panose="020B0609020000020004" pitchFamily="49" charset="0"/>
              </a:rPr>
              <a:t>Kelvin:IWeather</a:t>
            </a:r>
            <a:endParaRPr lang="en-US" sz="1400" dirty="0">
              <a:solidFill>
                <a:schemeClr val="tx1"/>
              </a:solidFill>
              <a:latin typeface="Cascadia Mono" panose="020B0609020000020004" pitchFamily="49" charset="0"/>
            </a:endParaRPr>
          </a:p>
          <a:p>
            <a:r>
              <a:rPr lang="en-US" sz="1400" dirty="0">
                <a:solidFill>
                  <a:schemeClr val="tx1"/>
                </a:solidFill>
                <a:latin typeface="Cascadia Mono" panose="020B0609020000020004" pitchFamily="49" charset="0"/>
              </a:rPr>
              <a:t>{</a:t>
            </a:r>
          </a:p>
          <a:p>
            <a:r>
              <a:rPr lang="en-US" sz="1400" dirty="0">
                <a:solidFill>
                  <a:schemeClr val="tx1"/>
                </a:solidFill>
                <a:latin typeface="Cascadia Mono" panose="020B0609020000020004" pitchFamily="49" charset="0"/>
              </a:rPr>
              <a:t>   public double </a:t>
            </a:r>
            <a:r>
              <a:rPr lang="en-US" sz="1400" dirty="0" err="1">
                <a:solidFill>
                  <a:schemeClr val="tx1"/>
                </a:solidFill>
                <a:latin typeface="Cascadia Mono" panose="020B0609020000020004" pitchFamily="49" charset="0"/>
              </a:rPr>
              <a:t>GetTemp</a:t>
            </a:r>
            <a:r>
              <a:rPr lang="en-US" sz="1400" dirty="0">
                <a:solidFill>
                  <a:schemeClr val="tx1"/>
                </a:solidFill>
                <a:latin typeface="Cascadia Mono" panose="020B0609020000020004" pitchFamily="49" charset="0"/>
              </a:rPr>
              <a:t>()</a:t>
            </a:r>
          </a:p>
          <a:p>
            <a:r>
              <a:rPr lang="en-US" sz="1400" dirty="0">
                <a:solidFill>
                  <a:schemeClr val="tx1"/>
                </a:solidFill>
                <a:latin typeface="Cascadia Mono" panose="020B0609020000020004" pitchFamily="49" charset="0"/>
              </a:rPr>
              <a:t>   {</a:t>
            </a:r>
          </a:p>
          <a:p>
            <a:r>
              <a:rPr lang="en-US" sz="1400" dirty="0">
                <a:solidFill>
                  <a:schemeClr val="tx1"/>
                </a:solidFill>
                <a:latin typeface="Cascadia Mono" panose="020B0609020000020004" pitchFamily="49" charset="0"/>
              </a:rPr>
              <a:t>      return (</a:t>
            </a:r>
            <a:r>
              <a:rPr lang="en-US" sz="1400" dirty="0" err="1">
                <a:solidFill>
                  <a:schemeClr val="tx1"/>
                </a:solidFill>
                <a:latin typeface="Cascadia Mono" panose="020B0609020000020004" pitchFamily="49" charset="0"/>
              </a:rPr>
              <a:t>GetKelvinTemp</a:t>
            </a:r>
            <a:r>
              <a:rPr lang="en-US" sz="1400" dirty="0">
                <a:solidFill>
                  <a:schemeClr val="tx1"/>
                </a:solidFill>
                <a:latin typeface="Cascadia Mono" panose="020B0609020000020004" pitchFamily="49" charset="0"/>
              </a:rPr>
              <a:t>() - 273.15) * 9/5 + 32;</a:t>
            </a:r>
          </a:p>
          <a:p>
            <a:r>
              <a:rPr lang="en-US" sz="1400" dirty="0">
                <a:solidFill>
                  <a:schemeClr val="tx1"/>
                </a:solidFill>
                <a:latin typeface="Cascadia Mono" panose="020B0609020000020004" pitchFamily="49" charset="0"/>
              </a:rPr>
              <a:t>    }</a:t>
            </a:r>
          </a:p>
          <a:p>
            <a:r>
              <a:rPr lang="en-US" sz="1400" dirty="0">
                <a:solidFill>
                  <a:schemeClr val="tx1"/>
                </a:solidFill>
                <a:latin typeface="Cascadia Mono" panose="020B0609020000020004" pitchFamily="49" charset="0"/>
              </a:rPr>
              <a:t>}</a:t>
            </a:r>
            <a:endParaRPr lang="en-US" sz="1400" dirty="0">
              <a:solidFill>
                <a:schemeClr val="tx1"/>
              </a:solidFill>
            </a:endParaRPr>
          </a:p>
        </p:txBody>
      </p:sp>
      <p:pic>
        <p:nvPicPr>
          <p:cNvPr id="4" name="Picture 3">
            <a:extLst>
              <a:ext uri="{FF2B5EF4-FFF2-40B4-BE49-F238E27FC236}">
                <a16:creationId xmlns:a16="http://schemas.microsoft.com/office/drawing/2014/main" id="{4BD2536C-D80F-7D4A-C015-B3A07B62D497}"/>
              </a:ext>
            </a:extLst>
          </p:cNvPr>
          <p:cNvPicPr>
            <a:picLocks noChangeAspect="1"/>
          </p:cNvPicPr>
          <p:nvPr/>
        </p:nvPicPr>
        <p:blipFill>
          <a:blip r:embed="rId3"/>
          <a:stretch>
            <a:fillRect/>
          </a:stretch>
        </p:blipFill>
        <p:spPr>
          <a:xfrm>
            <a:off x="99548" y="5061763"/>
            <a:ext cx="3158002" cy="1749704"/>
          </a:xfrm>
          <a:prstGeom prst="rect">
            <a:avLst/>
          </a:prstGeom>
        </p:spPr>
      </p:pic>
    </p:spTree>
    <p:extLst>
      <p:ext uri="{BB962C8B-B14F-4D97-AF65-F5344CB8AC3E}">
        <p14:creationId xmlns:p14="http://schemas.microsoft.com/office/powerpoint/2010/main" val="1847253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2">
            <a:extLst>
              <a:ext uri="{FF2B5EF4-FFF2-40B4-BE49-F238E27FC236}">
                <a16:creationId xmlns:a16="http://schemas.microsoft.com/office/drawing/2014/main" id="{B9820D40-7C34-136B-1280-2C033BC334E0}"/>
              </a:ext>
            </a:extLst>
          </p:cNvPr>
          <p:cNvSpPr>
            <a:spLocks noGrp="1"/>
          </p:cNvSpPr>
          <p:nvPr>
            <p:ph type="sldNum" sz="quarter" idx="12"/>
          </p:nvPr>
        </p:nvSpPr>
        <p:spPr>
          <a:xfrm>
            <a:off x="6160477" y="6496731"/>
            <a:ext cx="2743200" cy="365125"/>
          </a:xfrm>
        </p:spPr>
        <p:txBody>
          <a:bodyPr/>
          <a:lstStyle/>
          <a:p>
            <a:fld id="{B661BBF0-7AC7-4757-B695-A62919CB5B85}" type="slidenum">
              <a:rPr lang="en-US" smtClean="0"/>
              <a:t>42</a:t>
            </a:fld>
            <a:endParaRPr lang="en-US" dirty="0"/>
          </a:p>
        </p:txBody>
      </p:sp>
      <p:pic>
        <p:nvPicPr>
          <p:cNvPr id="3" name="Picture 2">
            <a:extLst>
              <a:ext uri="{FF2B5EF4-FFF2-40B4-BE49-F238E27FC236}">
                <a16:creationId xmlns:a16="http://schemas.microsoft.com/office/drawing/2014/main" id="{91EECE1D-84A5-01FC-0C5D-C0EB810D222B}"/>
              </a:ext>
            </a:extLst>
          </p:cNvPr>
          <p:cNvPicPr>
            <a:picLocks noChangeAspect="1"/>
          </p:cNvPicPr>
          <p:nvPr/>
        </p:nvPicPr>
        <p:blipFill>
          <a:blip r:embed="rId2"/>
          <a:stretch>
            <a:fillRect/>
          </a:stretch>
        </p:blipFill>
        <p:spPr>
          <a:xfrm>
            <a:off x="2912760" y="0"/>
            <a:ext cx="6006123" cy="6861855"/>
          </a:xfrm>
          <a:prstGeom prst="rect">
            <a:avLst/>
          </a:prstGeom>
        </p:spPr>
      </p:pic>
      <p:sp>
        <p:nvSpPr>
          <p:cNvPr id="6" name="Rectangle 5">
            <a:extLst>
              <a:ext uri="{FF2B5EF4-FFF2-40B4-BE49-F238E27FC236}">
                <a16:creationId xmlns:a16="http://schemas.microsoft.com/office/drawing/2014/main" id="{31691C94-D915-B632-C72E-CC1E5A03124F}"/>
              </a:ext>
            </a:extLst>
          </p:cNvPr>
          <p:cNvSpPr/>
          <p:nvPr/>
        </p:nvSpPr>
        <p:spPr>
          <a:xfrm>
            <a:off x="4583723" y="2360194"/>
            <a:ext cx="252046" cy="240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uble Wave 6">
            <a:extLst>
              <a:ext uri="{FF2B5EF4-FFF2-40B4-BE49-F238E27FC236}">
                <a16:creationId xmlns:a16="http://schemas.microsoft.com/office/drawing/2014/main" id="{354339D9-9068-273F-CACD-5A5A5D93FC16}"/>
              </a:ext>
            </a:extLst>
          </p:cNvPr>
          <p:cNvSpPr/>
          <p:nvPr/>
        </p:nvSpPr>
        <p:spPr>
          <a:xfrm>
            <a:off x="5226688" y="1341044"/>
            <a:ext cx="486508" cy="4607169"/>
          </a:xfrm>
          <a:prstGeom prst="doubleWave">
            <a:avLst/>
          </a:prstGeom>
          <a:solidFill>
            <a:srgbClr val="FF3300"/>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US" dirty="0"/>
              <a:t>INTERFACE</a:t>
            </a:r>
          </a:p>
        </p:txBody>
      </p:sp>
      <p:sp>
        <p:nvSpPr>
          <p:cNvPr id="11" name="TextBox 10">
            <a:extLst>
              <a:ext uri="{FF2B5EF4-FFF2-40B4-BE49-F238E27FC236}">
                <a16:creationId xmlns:a16="http://schemas.microsoft.com/office/drawing/2014/main" id="{75AC542E-A01E-22C1-2848-94C83C58DE72}"/>
              </a:ext>
            </a:extLst>
          </p:cNvPr>
          <p:cNvSpPr txBox="1"/>
          <p:nvPr/>
        </p:nvSpPr>
        <p:spPr>
          <a:xfrm>
            <a:off x="3527417" y="3309819"/>
            <a:ext cx="1595568" cy="369332"/>
          </a:xfrm>
          <a:prstGeom prst="rect">
            <a:avLst/>
          </a:prstGeom>
          <a:solidFill>
            <a:srgbClr val="FFFF00"/>
          </a:solidFill>
        </p:spPr>
        <p:txBody>
          <a:bodyPr wrap="square" rtlCol="0">
            <a:spAutoFit/>
          </a:bodyPr>
          <a:lstStyle/>
          <a:p>
            <a:pPr algn="ctr"/>
            <a:r>
              <a:rPr lang="en-US" dirty="0"/>
              <a:t>Asynchronous</a:t>
            </a:r>
          </a:p>
        </p:txBody>
      </p:sp>
      <p:sp>
        <p:nvSpPr>
          <p:cNvPr id="20" name="Rectangle 19">
            <a:extLst>
              <a:ext uri="{FF2B5EF4-FFF2-40B4-BE49-F238E27FC236}">
                <a16:creationId xmlns:a16="http://schemas.microsoft.com/office/drawing/2014/main" id="{4C401742-9D93-63E5-65A7-481BB3290900}"/>
              </a:ext>
            </a:extLst>
          </p:cNvPr>
          <p:cNvSpPr/>
          <p:nvPr/>
        </p:nvSpPr>
        <p:spPr>
          <a:xfrm>
            <a:off x="4847492" y="6137943"/>
            <a:ext cx="1412630" cy="6037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2A65AB90-2ED4-119A-E91D-AB39259A5743}"/>
              </a:ext>
            </a:extLst>
          </p:cNvPr>
          <p:cNvCxnSpPr/>
          <p:nvPr/>
        </p:nvCxnSpPr>
        <p:spPr>
          <a:xfrm>
            <a:off x="5014207" y="6279854"/>
            <a:ext cx="926123"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2A202A-2F7F-ECD3-6540-9D12AA601DC8}"/>
              </a:ext>
            </a:extLst>
          </p:cNvPr>
          <p:cNvCxnSpPr>
            <a:cxnSpLocks/>
          </p:cNvCxnSpPr>
          <p:nvPr/>
        </p:nvCxnSpPr>
        <p:spPr>
          <a:xfrm flipH="1">
            <a:off x="4999553" y="6514316"/>
            <a:ext cx="940777"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Double Wave 1">
            <a:extLst>
              <a:ext uri="{FF2B5EF4-FFF2-40B4-BE49-F238E27FC236}">
                <a16:creationId xmlns:a16="http://schemas.microsoft.com/office/drawing/2014/main" id="{67E544E8-1199-0882-F22C-89B68EDDA8E8}"/>
              </a:ext>
            </a:extLst>
          </p:cNvPr>
          <p:cNvSpPr/>
          <p:nvPr/>
        </p:nvSpPr>
        <p:spPr>
          <a:xfrm>
            <a:off x="3727938" y="1338196"/>
            <a:ext cx="486508" cy="4607169"/>
          </a:xfrm>
          <a:prstGeom prst="doubleWave">
            <a:avLst/>
          </a:prstGeom>
          <a:solidFill>
            <a:srgbClr val="FF3300"/>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US" dirty="0"/>
              <a:t>INTERFACE</a:t>
            </a:r>
          </a:p>
        </p:txBody>
      </p:sp>
      <p:sp>
        <p:nvSpPr>
          <p:cNvPr id="4" name="Double Wave 3">
            <a:extLst>
              <a:ext uri="{FF2B5EF4-FFF2-40B4-BE49-F238E27FC236}">
                <a16:creationId xmlns:a16="http://schemas.microsoft.com/office/drawing/2014/main" id="{1C365D73-EFB0-DA53-4112-899A4D76B89F}"/>
              </a:ext>
            </a:extLst>
          </p:cNvPr>
          <p:cNvSpPr/>
          <p:nvPr/>
        </p:nvSpPr>
        <p:spPr>
          <a:xfrm>
            <a:off x="7102805" y="1341044"/>
            <a:ext cx="486508" cy="4607169"/>
          </a:xfrm>
          <a:prstGeom prst="doubleWave">
            <a:avLst/>
          </a:prstGeom>
          <a:solidFill>
            <a:srgbClr val="FF3300"/>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US" dirty="0"/>
              <a:t>INTERFACE</a:t>
            </a:r>
          </a:p>
        </p:txBody>
      </p:sp>
    </p:spTree>
    <p:extLst>
      <p:ext uri="{BB962C8B-B14F-4D97-AF65-F5344CB8AC3E}">
        <p14:creationId xmlns:p14="http://schemas.microsoft.com/office/powerpoint/2010/main" val="784040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117167"/>
            <a:ext cx="11287387" cy="600372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p:cNvSpPr txBox="1"/>
          <p:nvPr/>
        </p:nvSpPr>
        <p:spPr>
          <a:xfrm>
            <a:off x="2676090" y="605553"/>
            <a:ext cx="6769916" cy="523220"/>
          </a:xfrm>
          <a:prstGeom prst="rect">
            <a:avLst/>
          </a:prstGeom>
          <a:noFill/>
        </p:spPr>
        <p:txBody>
          <a:bodyPr wrap="square" rtlCol="0">
            <a:spAutoFit/>
          </a:bodyPr>
          <a:lstStyle/>
          <a:p>
            <a:pPr algn="ctr"/>
            <a:r>
              <a:rPr lang="en-US" sz="2800" b="1" dirty="0">
                <a:solidFill>
                  <a:schemeClr val="bg1">
                    <a:lumMod val="95000"/>
                  </a:schemeClr>
                </a:solidFill>
              </a:rPr>
              <a:t>Frameworks</a:t>
            </a:r>
          </a:p>
        </p:txBody>
      </p:sp>
    </p:spTree>
    <p:extLst>
      <p:ext uri="{BB962C8B-B14F-4D97-AF65-F5344CB8AC3E}">
        <p14:creationId xmlns:p14="http://schemas.microsoft.com/office/powerpoint/2010/main" val="4157344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Full stack development:</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ED427A04-3835-5292-0186-4DC98B81E2D4}"/>
              </a:ext>
            </a:extLst>
          </p:cNvPr>
          <p:cNvGrpSpPr/>
          <p:nvPr/>
        </p:nvGrpSpPr>
        <p:grpSpPr>
          <a:xfrm>
            <a:off x="1848058" y="1572959"/>
            <a:ext cx="8495883" cy="3481152"/>
            <a:chOff x="1931794" y="1335567"/>
            <a:chExt cx="8495883" cy="3481152"/>
          </a:xfrm>
        </p:grpSpPr>
        <p:grpSp>
          <p:nvGrpSpPr>
            <p:cNvPr id="27" name="Group 26">
              <a:extLst>
                <a:ext uri="{FF2B5EF4-FFF2-40B4-BE49-F238E27FC236}">
                  <a16:creationId xmlns:a16="http://schemas.microsoft.com/office/drawing/2014/main" id="{19C893DF-012D-CC95-CD0E-AA03D3555581}"/>
                </a:ext>
              </a:extLst>
            </p:cNvPr>
            <p:cNvGrpSpPr/>
            <p:nvPr/>
          </p:nvGrpSpPr>
          <p:grpSpPr>
            <a:xfrm>
              <a:off x="1931794" y="1554278"/>
              <a:ext cx="7517006" cy="3262441"/>
              <a:chOff x="261256" y="1151905"/>
              <a:chExt cx="11669488" cy="5064651"/>
            </a:xfrm>
          </p:grpSpPr>
          <p:sp>
            <p:nvSpPr>
              <p:cNvPr id="30" name="Cloud 29">
                <a:extLst>
                  <a:ext uri="{FF2B5EF4-FFF2-40B4-BE49-F238E27FC236}">
                    <a16:creationId xmlns:a16="http://schemas.microsoft.com/office/drawing/2014/main" id="{B5C61766-1DAA-6A0E-E74F-FC1ED0404764}"/>
                  </a:ext>
                </a:extLst>
              </p:cNvPr>
              <p:cNvSpPr/>
              <p:nvPr/>
            </p:nvSpPr>
            <p:spPr>
              <a:xfrm>
                <a:off x="3390406" y="1151905"/>
                <a:ext cx="5509981" cy="5064651"/>
              </a:xfrm>
              <a:prstGeom prst="cloud">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Internet</a:t>
                </a:r>
              </a:p>
            </p:txBody>
          </p:sp>
          <p:sp>
            <p:nvSpPr>
              <p:cNvPr id="31" name="Rectangle: Rounded Corners 30">
                <a:extLst>
                  <a:ext uri="{FF2B5EF4-FFF2-40B4-BE49-F238E27FC236}">
                    <a16:creationId xmlns:a16="http://schemas.microsoft.com/office/drawing/2014/main" id="{A6B2532B-F1D3-6CED-072E-12A1A61B0847}"/>
                  </a:ext>
                </a:extLst>
              </p:cNvPr>
              <p:cNvSpPr/>
              <p:nvPr/>
            </p:nvSpPr>
            <p:spPr>
              <a:xfrm>
                <a:off x="261256" y="2274124"/>
                <a:ext cx="4894613" cy="2999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Browser</a:t>
                </a:r>
              </a:p>
            </p:txBody>
          </p:sp>
          <p:sp>
            <p:nvSpPr>
              <p:cNvPr id="32" name="Rectangle: Rounded Corners 31">
                <a:extLst>
                  <a:ext uri="{FF2B5EF4-FFF2-40B4-BE49-F238E27FC236}">
                    <a16:creationId xmlns:a16="http://schemas.microsoft.com/office/drawing/2014/main" id="{BD3ABB1E-8152-DF2D-2F2C-03EAFFD75F2F}"/>
                  </a:ext>
                </a:extLst>
              </p:cNvPr>
              <p:cNvSpPr/>
              <p:nvPr/>
            </p:nvSpPr>
            <p:spPr>
              <a:xfrm>
                <a:off x="7036131" y="2277093"/>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 name="Flowchart: Magnetic Disk 27">
              <a:extLst>
                <a:ext uri="{FF2B5EF4-FFF2-40B4-BE49-F238E27FC236}">
                  <a16:creationId xmlns:a16="http://schemas.microsoft.com/office/drawing/2014/main" id="{4D0260E3-993D-2A5D-FF6F-37099042635A}"/>
                </a:ext>
              </a:extLst>
            </p:cNvPr>
            <p:cNvSpPr/>
            <p:nvPr/>
          </p:nvSpPr>
          <p:spPr>
            <a:xfrm>
              <a:off x="8707956" y="1335567"/>
              <a:ext cx="1389184" cy="1538045"/>
            </a:xfrm>
            <a:prstGeom prst="flowChartMagneticDisk">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a:t>
              </a:r>
            </a:p>
          </p:txBody>
        </p:sp>
        <p:sp>
          <p:nvSpPr>
            <p:cNvPr id="29" name="Flowchart: Direct Access Storage 28">
              <a:extLst>
                <a:ext uri="{FF2B5EF4-FFF2-40B4-BE49-F238E27FC236}">
                  <a16:creationId xmlns:a16="http://schemas.microsoft.com/office/drawing/2014/main" id="{73389BFB-905E-2E46-3F9E-E2E102AF5E81}"/>
                </a:ext>
              </a:extLst>
            </p:cNvPr>
            <p:cNvSpPr/>
            <p:nvPr/>
          </p:nvSpPr>
          <p:spPr>
            <a:xfrm>
              <a:off x="8707956" y="3859823"/>
              <a:ext cx="1719721" cy="870439"/>
            </a:xfrm>
            <a:prstGeom prst="flowChartMagneticDru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grpSp>
    </p:spTree>
    <p:extLst>
      <p:ext uri="{BB962C8B-B14F-4D97-AF65-F5344CB8AC3E}">
        <p14:creationId xmlns:p14="http://schemas.microsoft.com/office/powerpoint/2010/main" val="1846491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7033846" cy="536330"/>
          </a:xfrm>
          <a:solidFill>
            <a:schemeClr val="bg2">
              <a:lumMod val="10000"/>
            </a:schemeClr>
          </a:solidFill>
          <a:ln>
            <a:noFill/>
          </a:ln>
        </p:spPr>
        <p:txBody>
          <a:bodyPr>
            <a:normAutofit fontScale="90000"/>
          </a:bodyPr>
          <a:lstStyle/>
          <a:p>
            <a:r>
              <a:rPr lang="en-US" b="1" dirty="0">
                <a:solidFill>
                  <a:schemeClr val="bg1"/>
                </a:solidFill>
              </a:rPr>
              <a:t>Types of websites and servers:</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4440161-D1FA-20D8-A81B-E021C6E2DA4C}"/>
              </a:ext>
            </a:extLst>
          </p:cNvPr>
          <p:cNvSpPr txBox="1"/>
          <p:nvPr/>
        </p:nvSpPr>
        <p:spPr>
          <a:xfrm rot="10800000" flipH="1" flipV="1">
            <a:off x="483577" y="1175129"/>
            <a:ext cx="5260638" cy="2862322"/>
          </a:xfrm>
          <a:prstGeom prst="rect">
            <a:avLst/>
          </a:prstGeom>
          <a:solidFill>
            <a:srgbClr val="FFCCC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Static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page is created from predefined content using HTML, CSS, and/or JavaScript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Every access by every user will see the exact same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Hosting static website content is just a matter of saving all possible web pages that can be accessed via links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Database access is not required </a:t>
            </a:r>
          </a:p>
        </p:txBody>
      </p:sp>
      <p:sp>
        <p:nvSpPr>
          <p:cNvPr id="5" name="TextBox 4">
            <a:extLst>
              <a:ext uri="{FF2B5EF4-FFF2-40B4-BE49-F238E27FC236}">
                <a16:creationId xmlns:a16="http://schemas.microsoft.com/office/drawing/2014/main" id="{8F976AC7-BACF-136B-87D5-C04562E28BFE}"/>
              </a:ext>
            </a:extLst>
          </p:cNvPr>
          <p:cNvSpPr txBox="1"/>
          <p:nvPr/>
        </p:nvSpPr>
        <p:spPr>
          <a:xfrm rot="10800000" flipH="1" flipV="1">
            <a:off x="6447786" y="1861124"/>
            <a:ext cx="5260638" cy="2862322"/>
          </a:xfrm>
          <a:prstGeom prst="rect">
            <a:avLst/>
          </a:prstGeom>
          <a:solidFill>
            <a:schemeClr val="accent6">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Dynamic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Pages can be created ‘on the fly’ on the server based on user input or settings (e.g. Cookies)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Queries can be made to dynamically modify pages on either the client or server side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Different users or the same user at different times may see different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Hosting dynamic website content can require both database and filing system access</a:t>
            </a:r>
          </a:p>
        </p:txBody>
      </p:sp>
      <p:sp>
        <p:nvSpPr>
          <p:cNvPr id="6" name="TextBox 5">
            <a:extLst>
              <a:ext uri="{FF2B5EF4-FFF2-40B4-BE49-F238E27FC236}">
                <a16:creationId xmlns:a16="http://schemas.microsoft.com/office/drawing/2014/main" id="{4603F3E9-CA3F-3DEA-3B44-EAB9D58D0A34}"/>
              </a:ext>
            </a:extLst>
          </p:cNvPr>
          <p:cNvSpPr txBox="1"/>
          <p:nvPr/>
        </p:nvSpPr>
        <p:spPr>
          <a:xfrm rot="10800000" flipH="1" flipV="1">
            <a:off x="835361" y="4516816"/>
            <a:ext cx="5260638" cy="1477328"/>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Hybrid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Uses both static and dynamic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Servers support storing static content and generating dynamic content</a:t>
            </a:r>
          </a:p>
        </p:txBody>
      </p:sp>
      <p:sp>
        <p:nvSpPr>
          <p:cNvPr id="8" name="TextBox 7">
            <a:extLst>
              <a:ext uri="{FF2B5EF4-FFF2-40B4-BE49-F238E27FC236}">
                <a16:creationId xmlns:a16="http://schemas.microsoft.com/office/drawing/2014/main" id="{29A67DB6-BA4A-9504-9CB8-E7C1C9C6184D}"/>
              </a:ext>
            </a:extLst>
          </p:cNvPr>
          <p:cNvSpPr txBox="1"/>
          <p:nvPr/>
        </p:nvSpPr>
        <p:spPr>
          <a:xfrm>
            <a:off x="360485" y="6492875"/>
            <a:ext cx="66733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https://www.wix.com/blog/static-vs-dynamic-website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213560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553CB6A-7396-3EB3-5421-3993924EA161}"/>
              </a:ext>
            </a:extLst>
          </p:cNvPr>
          <p:cNvSpPr/>
          <p:nvPr/>
        </p:nvSpPr>
        <p:spPr>
          <a:xfrm>
            <a:off x="8734949" y="0"/>
            <a:ext cx="3457051" cy="6858000"/>
          </a:xfrm>
          <a:prstGeom prst="roundRect">
            <a:avLst/>
          </a:pr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0" y="1"/>
            <a:ext cx="3349869" cy="597876"/>
          </a:xfrm>
          <a:solidFill>
            <a:schemeClr val="bg2">
              <a:lumMod val="10000"/>
            </a:schemeClr>
          </a:solidFill>
          <a:ln>
            <a:noFill/>
          </a:ln>
        </p:spPr>
        <p:txBody>
          <a:bodyPr>
            <a:normAutofit fontScale="90000"/>
          </a:bodyPr>
          <a:lstStyle/>
          <a:p>
            <a:r>
              <a:rPr lang="en-US" b="1" dirty="0">
                <a:solidFill>
                  <a:schemeClr val="bg1"/>
                </a:solidFill>
              </a:rPr>
              <a:t>Static servers:</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ED427A04-3835-5292-0186-4DC98B81E2D4}"/>
              </a:ext>
            </a:extLst>
          </p:cNvPr>
          <p:cNvGrpSpPr/>
          <p:nvPr/>
        </p:nvGrpSpPr>
        <p:grpSpPr>
          <a:xfrm>
            <a:off x="239066" y="947608"/>
            <a:ext cx="8495883" cy="3262441"/>
            <a:chOff x="1931794" y="1554278"/>
            <a:chExt cx="8495883" cy="3262441"/>
          </a:xfrm>
        </p:grpSpPr>
        <p:grpSp>
          <p:nvGrpSpPr>
            <p:cNvPr id="27" name="Group 26">
              <a:extLst>
                <a:ext uri="{FF2B5EF4-FFF2-40B4-BE49-F238E27FC236}">
                  <a16:creationId xmlns:a16="http://schemas.microsoft.com/office/drawing/2014/main" id="{19C893DF-012D-CC95-CD0E-AA03D3555581}"/>
                </a:ext>
              </a:extLst>
            </p:cNvPr>
            <p:cNvGrpSpPr/>
            <p:nvPr/>
          </p:nvGrpSpPr>
          <p:grpSpPr>
            <a:xfrm>
              <a:off x="1931794" y="1554278"/>
              <a:ext cx="7517006" cy="3262441"/>
              <a:chOff x="261256" y="1151905"/>
              <a:chExt cx="11669488" cy="5064651"/>
            </a:xfrm>
          </p:grpSpPr>
          <p:sp>
            <p:nvSpPr>
              <p:cNvPr id="30" name="Cloud 29">
                <a:extLst>
                  <a:ext uri="{FF2B5EF4-FFF2-40B4-BE49-F238E27FC236}">
                    <a16:creationId xmlns:a16="http://schemas.microsoft.com/office/drawing/2014/main" id="{B5C61766-1DAA-6A0E-E74F-FC1ED0404764}"/>
                  </a:ext>
                </a:extLst>
              </p:cNvPr>
              <p:cNvSpPr/>
              <p:nvPr/>
            </p:nvSpPr>
            <p:spPr>
              <a:xfrm>
                <a:off x="3390406" y="1151905"/>
                <a:ext cx="5509981" cy="5064651"/>
              </a:xfrm>
              <a:prstGeom prst="cloud">
                <a:avLst/>
              </a:prstGeom>
              <a:solidFill>
                <a:schemeClr val="bg2">
                  <a:lumMod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Internet</a:t>
                </a:r>
              </a:p>
            </p:txBody>
          </p:sp>
          <p:sp>
            <p:nvSpPr>
              <p:cNvPr id="31" name="Rectangle: Rounded Corners 30">
                <a:extLst>
                  <a:ext uri="{FF2B5EF4-FFF2-40B4-BE49-F238E27FC236}">
                    <a16:creationId xmlns:a16="http://schemas.microsoft.com/office/drawing/2014/main" id="{A6B2532B-F1D3-6CED-072E-12A1A61B0847}"/>
                  </a:ext>
                </a:extLst>
              </p:cNvPr>
              <p:cNvSpPr/>
              <p:nvPr/>
            </p:nvSpPr>
            <p:spPr>
              <a:xfrm>
                <a:off x="261256" y="2274124"/>
                <a:ext cx="4894613" cy="299992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Browser</a:t>
                </a:r>
              </a:p>
            </p:txBody>
          </p:sp>
          <p:sp>
            <p:nvSpPr>
              <p:cNvPr id="32" name="Rectangle: Rounded Corners 31">
                <a:extLst>
                  <a:ext uri="{FF2B5EF4-FFF2-40B4-BE49-F238E27FC236}">
                    <a16:creationId xmlns:a16="http://schemas.microsoft.com/office/drawing/2014/main" id="{BD3ABB1E-8152-DF2D-2F2C-03EAFFD75F2F}"/>
                  </a:ext>
                </a:extLst>
              </p:cNvPr>
              <p:cNvSpPr/>
              <p:nvPr/>
            </p:nvSpPr>
            <p:spPr>
              <a:xfrm>
                <a:off x="7036131" y="2277093"/>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9" name="Flowchart: Direct Access Storage 28">
              <a:extLst>
                <a:ext uri="{FF2B5EF4-FFF2-40B4-BE49-F238E27FC236}">
                  <a16:creationId xmlns:a16="http://schemas.microsoft.com/office/drawing/2014/main" id="{73389BFB-905E-2E46-3F9E-E2E102AF5E81}"/>
                </a:ext>
              </a:extLst>
            </p:cNvPr>
            <p:cNvSpPr/>
            <p:nvPr/>
          </p:nvSpPr>
          <p:spPr>
            <a:xfrm>
              <a:off x="8707956" y="3859823"/>
              <a:ext cx="1719721" cy="870439"/>
            </a:xfrm>
            <a:prstGeom prst="flowChartMagneticDru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grpSp>
      <p:grpSp>
        <p:nvGrpSpPr>
          <p:cNvPr id="6" name="Group 5">
            <a:extLst>
              <a:ext uri="{FF2B5EF4-FFF2-40B4-BE49-F238E27FC236}">
                <a16:creationId xmlns:a16="http://schemas.microsoft.com/office/drawing/2014/main" id="{70142C67-1467-A3EB-D970-FE8977EF239A}"/>
              </a:ext>
            </a:extLst>
          </p:cNvPr>
          <p:cNvGrpSpPr/>
          <p:nvPr/>
        </p:nvGrpSpPr>
        <p:grpSpPr>
          <a:xfrm>
            <a:off x="8970637" y="298939"/>
            <a:ext cx="2985674" cy="1512366"/>
            <a:chOff x="8967260" y="527496"/>
            <a:chExt cx="2985674" cy="1512366"/>
          </a:xfrm>
        </p:grpSpPr>
        <p:pic>
          <p:nvPicPr>
            <p:cNvPr id="1026" name="Picture 2">
              <a:extLst>
                <a:ext uri="{FF2B5EF4-FFF2-40B4-BE49-F238E27FC236}">
                  <a16:creationId xmlns:a16="http://schemas.microsoft.com/office/drawing/2014/main" id="{AEF7AB9B-1B29-8255-ED93-1A608A7CF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847" y="527496"/>
              <a:ext cx="9525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267FED-B6FE-EFE8-34D6-8AFCC62E2F07}"/>
                </a:ext>
              </a:extLst>
            </p:cNvPr>
            <p:cNvSpPr txBox="1"/>
            <p:nvPr/>
          </p:nvSpPr>
          <p:spPr>
            <a:xfrm>
              <a:off x="8967260" y="1732085"/>
              <a:ext cx="29856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Amazon S3 (Simple Storage Service)</a:t>
              </a:r>
            </a:p>
          </p:txBody>
        </p:sp>
      </p:grpSp>
      <p:pic>
        <p:nvPicPr>
          <p:cNvPr id="8" name="Picture 7">
            <a:extLst>
              <a:ext uri="{FF2B5EF4-FFF2-40B4-BE49-F238E27FC236}">
                <a16:creationId xmlns:a16="http://schemas.microsoft.com/office/drawing/2014/main" id="{6263A7D0-3159-7F92-4F61-5572B9E04F71}"/>
              </a:ext>
            </a:extLst>
          </p:cNvPr>
          <p:cNvPicPr>
            <a:picLocks noChangeAspect="1"/>
          </p:cNvPicPr>
          <p:nvPr/>
        </p:nvPicPr>
        <p:blipFill>
          <a:blip r:embed="rId4"/>
          <a:stretch>
            <a:fillRect/>
          </a:stretch>
        </p:blipFill>
        <p:spPr>
          <a:xfrm>
            <a:off x="9658612" y="2407961"/>
            <a:ext cx="1609725" cy="323850"/>
          </a:xfrm>
          <a:prstGeom prst="rect">
            <a:avLst/>
          </a:prstGeom>
        </p:spPr>
      </p:pic>
      <p:cxnSp>
        <p:nvCxnSpPr>
          <p:cNvPr id="11" name="Straight Connector 10">
            <a:extLst>
              <a:ext uri="{FF2B5EF4-FFF2-40B4-BE49-F238E27FC236}">
                <a16:creationId xmlns:a16="http://schemas.microsoft.com/office/drawing/2014/main" id="{C27DE56A-AD4E-A9C3-701A-C092219D5020}"/>
              </a:ext>
            </a:extLst>
          </p:cNvPr>
          <p:cNvCxnSpPr/>
          <p:nvPr/>
        </p:nvCxnSpPr>
        <p:spPr>
          <a:xfrm>
            <a:off x="9124950" y="2109633"/>
            <a:ext cx="2677049"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CB4E169-50D0-A5D7-DF04-340C0D96EA48}"/>
              </a:ext>
            </a:extLst>
          </p:cNvPr>
          <p:cNvCxnSpPr/>
          <p:nvPr/>
        </p:nvCxnSpPr>
        <p:spPr>
          <a:xfrm>
            <a:off x="9124950" y="3030139"/>
            <a:ext cx="2677049"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3BD841F-5479-2239-C609-A8D1FECAA7DD}"/>
              </a:ext>
            </a:extLst>
          </p:cNvPr>
          <p:cNvPicPr>
            <a:picLocks noChangeAspect="1"/>
          </p:cNvPicPr>
          <p:nvPr/>
        </p:nvPicPr>
        <p:blipFill>
          <a:blip r:embed="rId5"/>
          <a:stretch>
            <a:fillRect/>
          </a:stretch>
        </p:blipFill>
        <p:spPr>
          <a:xfrm>
            <a:off x="9034724" y="3328467"/>
            <a:ext cx="2857500" cy="495300"/>
          </a:xfrm>
          <a:prstGeom prst="rect">
            <a:avLst/>
          </a:prstGeom>
        </p:spPr>
      </p:pic>
      <p:cxnSp>
        <p:nvCxnSpPr>
          <p:cNvPr id="15" name="Straight Connector 14">
            <a:extLst>
              <a:ext uri="{FF2B5EF4-FFF2-40B4-BE49-F238E27FC236}">
                <a16:creationId xmlns:a16="http://schemas.microsoft.com/office/drawing/2014/main" id="{1D26EAC2-0A82-AACF-D6A8-57E29A8470AD}"/>
              </a:ext>
            </a:extLst>
          </p:cNvPr>
          <p:cNvCxnSpPr/>
          <p:nvPr/>
        </p:nvCxnSpPr>
        <p:spPr>
          <a:xfrm>
            <a:off x="9124950" y="4122095"/>
            <a:ext cx="2677049"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032" name="Picture 8" descr="upload.wikimedia.org/wikipedia/commons/thumb/a/a8/...">
            <a:extLst>
              <a:ext uri="{FF2B5EF4-FFF2-40B4-BE49-F238E27FC236}">
                <a16:creationId xmlns:a16="http://schemas.microsoft.com/office/drawing/2014/main" id="{933E02D6-1C4A-A6AF-C224-BCEEE6BF9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0974" y="4420423"/>
            <a:ext cx="1905000" cy="54292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191CE66-C13B-567E-17E7-A57A29518E66}"/>
              </a:ext>
            </a:extLst>
          </p:cNvPr>
          <p:cNvCxnSpPr/>
          <p:nvPr/>
        </p:nvCxnSpPr>
        <p:spPr>
          <a:xfrm>
            <a:off x="9124950" y="5261676"/>
            <a:ext cx="2677049"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7A554-F16F-A22E-4D81-BE6FCFD62200}"/>
              </a:ext>
            </a:extLst>
          </p:cNvPr>
          <p:cNvPicPr>
            <a:picLocks noChangeAspect="1"/>
          </p:cNvPicPr>
          <p:nvPr/>
        </p:nvPicPr>
        <p:blipFill>
          <a:blip r:embed="rId7"/>
          <a:stretch>
            <a:fillRect/>
          </a:stretch>
        </p:blipFill>
        <p:spPr>
          <a:xfrm>
            <a:off x="9615706" y="5560004"/>
            <a:ext cx="1695537" cy="590580"/>
          </a:xfrm>
          <a:prstGeom prst="rect">
            <a:avLst/>
          </a:prstGeom>
        </p:spPr>
      </p:pic>
    </p:spTree>
    <p:extLst>
      <p:ext uri="{BB962C8B-B14F-4D97-AF65-F5344CB8AC3E}">
        <p14:creationId xmlns:p14="http://schemas.microsoft.com/office/powerpoint/2010/main" val="2171381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255477" cy="589084"/>
          </a:xfrm>
          <a:solidFill>
            <a:schemeClr val="bg2">
              <a:lumMod val="10000"/>
            </a:schemeClr>
          </a:solidFill>
          <a:ln>
            <a:noFill/>
          </a:ln>
        </p:spPr>
        <p:txBody>
          <a:bodyPr>
            <a:normAutofit fontScale="90000"/>
          </a:bodyPr>
          <a:lstStyle/>
          <a:p>
            <a:r>
              <a:rPr lang="en-US" b="1" dirty="0">
                <a:solidFill>
                  <a:schemeClr val="bg1"/>
                </a:solidFill>
              </a:rPr>
              <a:t>Dynamic Servers:</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ED427A04-3835-5292-0186-4DC98B81E2D4}"/>
              </a:ext>
            </a:extLst>
          </p:cNvPr>
          <p:cNvGrpSpPr/>
          <p:nvPr/>
        </p:nvGrpSpPr>
        <p:grpSpPr>
          <a:xfrm>
            <a:off x="195105" y="1688424"/>
            <a:ext cx="8495883" cy="3481152"/>
            <a:chOff x="1931794" y="1335567"/>
            <a:chExt cx="8495883" cy="3481152"/>
          </a:xfrm>
        </p:grpSpPr>
        <p:grpSp>
          <p:nvGrpSpPr>
            <p:cNvPr id="27" name="Group 26">
              <a:extLst>
                <a:ext uri="{FF2B5EF4-FFF2-40B4-BE49-F238E27FC236}">
                  <a16:creationId xmlns:a16="http://schemas.microsoft.com/office/drawing/2014/main" id="{19C893DF-012D-CC95-CD0E-AA03D3555581}"/>
                </a:ext>
              </a:extLst>
            </p:cNvPr>
            <p:cNvGrpSpPr/>
            <p:nvPr/>
          </p:nvGrpSpPr>
          <p:grpSpPr>
            <a:xfrm>
              <a:off x="1931794" y="1554278"/>
              <a:ext cx="7517006" cy="3262441"/>
              <a:chOff x="261256" y="1151905"/>
              <a:chExt cx="11669488" cy="5064651"/>
            </a:xfrm>
          </p:grpSpPr>
          <p:sp>
            <p:nvSpPr>
              <p:cNvPr id="30" name="Cloud 29">
                <a:extLst>
                  <a:ext uri="{FF2B5EF4-FFF2-40B4-BE49-F238E27FC236}">
                    <a16:creationId xmlns:a16="http://schemas.microsoft.com/office/drawing/2014/main" id="{B5C61766-1DAA-6A0E-E74F-FC1ED0404764}"/>
                  </a:ext>
                </a:extLst>
              </p:cNvPr>
              <p:cNvSpPr/>
              <p:nvPr/>
            </p:nvSpPr>
            <p:spPr>
              <a:xfrm>
                <a:off x="3390406" y="1151905"/>
                <a:ext cx="5509981" cy="5064651"/>
              </a:xfrm>
              <a:prstGeom prst="cloud">
                <a:avLst/>
              </a:prstGeom>
              <a:solidFill>
                <a:schemeClr val="bg2">
                  <a:lumMod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Internet</a:t>
                </a:r>
              </a:p>
            </p:txBody>
          </p:sp>
          <p:sp>
            <p:nvSpPr>
              <p:cNvPr id="31" name="Rectangle: Rounded Corners 30">
                <a:extLst>
                  <a:ext uri="{FF2B5EF4-FFF2-40B4-BE49-F238E27FC236}">
                    <a16:creationId xmlns:a16="http://schemas.microsoft.com/office/drawing/2014/main" id="{A6B2532B-F1D3-6CED-072E-12A1A61B0847}"/>
                  </a:ext>
                </a:extLst>
              </p:cNvPr>
              <p:cNvSpPr/>
              <p:nvPr/>
            </p:nvSpPr>
            <p:spPr>
              <a:xfrm>
                <a:off x="261256" y="2274124"/>
                <a:ext cx="4894613" cy="299992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Browser</a:t>
                </a:r>
              </a:p>
            </p:txBody>
          </p:sp>
          <p:sp>
            <p:nvSpPr>
              <p:cNvPr id="32" name="Rectangle: Rounded Corners 31">
                <a:extLst>
                  <a:ext uri="{FF2B5EF4-FFF2-40B4-BE49-F238E27FC236}">
                    <a16:creationId xmlns:a16="http://schemas.microsoft.com/office/drawing/2014/main" id="{BD3ABB1E-8152-DF2D-2F2C-03EAFFD75F2F}"/>
                  </a:ext>
                </a:extLst>
              </p:cNvPr>
              <p:cNvSpPr/>
              <p:nvPr/>
            </p:nvSpPr>
            <p:spPr>
              <a:xfrm>
                <a:off x="7036131" y="2277093"/>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 name="Flowchart: Magnetic Disk 27">
              <a:extLst>
                <a:ext uri="{FF2B5EF4-FFF2-40B4-BE49-F238E27FC236}">
                  <a16:creationId xmlns:a16="http://schemas.microsoft.com/office/drawing/2014/main" id="{4D0260E3-993D-2A5D-FF6F-37099042635A}"/>
                </a:ext>
              </a:extLst>
            </p:cNvPr>
            <p:cNvSpPr/>
            <p:nvPr/>
          </p:nvSpPr>
          <p:spPr>
            <a:xfrm>
              <a:off x="8707956" y="1335567"/>
              <a:ext cx="1389184" cy="1538045"/>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a:t>
              </a:r>
            </a:p>
          </p:txBody>
        </p:sp>
        <p:sp>
          <p:nvSpPr>
            <p:cNvPr id="29" name="Flowchart: Direct Access Storage 28">
              <a:extLst>
                <a:ext uri="{FF2B5EF4-FFF2-40B4-BE49-F238E27FC236}">
                  <a16:creationId xmlns:a16="http://schemas.microsoft.com/office/drawing/2014/main" id="{73389BFB-905E-2E46-3F9E-E2E102AF5E81}"/>
                </a:ext>
              </a:extLst>
            </p:cNvPr>
            <p:cNvSpPr/>
            <p:nvPr/>
          </p:nvSpPr>
          <p:spPr>
            <a:xfrm>
              <a:off x="8707956" y="3859823"/>
              <a:ext cx="1719721" cy="870439"/>
            </a:xfrm>
            <a:prstGeom prst="flowChartMagneticDru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grpSp>
      <p:sp>
        <p:nvSpPr>
          <p:cNvPr id="4" name="Rectangle: Rounded Corners 3">
            <a:extLst>
              <a:ext uri="{FF2B5EF4-FFF2-40B4-BE49-F238E27FC236}">
                <a16:creationId xmlns:a16="http://schemas.microsoft.com/office/drawing/2014/main" id="{79EC37DF-53E6-4191-4C33-1FBA4496E4F8}"/>
              </a:ext>
            </a:extLst>
          </p:cNvPr>
          <p:cNvSpPr/>
          <p:nvPr/>
        </p:nvSpPr>
        <p:spPr>
          <a:xfrm>
            <a:off x="8734949" y="0"/>
            <a:ext cx="3457051" cy="6858000"/>
          </a:xfrm>
          <a:prstGeom prst="roundRect">
            <a:avLst/>
          </a:pr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1911203E-78DE-D7CF-2F3E-C098915E45D1}"/>
              </a:ext>
            </a:extLst>
          </p:cNvPr>
          <p:cNvCxnSpPr/>
          <p:nvPr/>
        </p:nvCxnSpPr>
        <p:spPr>
          <a:xfrm>
            <a:off x="9124950" y="1674467"/>
            <a:ext cx="2677049"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AECE5D5-0022-A317-CC6B-4DCF2BC232D5}"/>
              </a:ext>
            </a:extLst>
          </p:cNvPr>
          <p:cNvCxnSpPr/>
          <p:nvPr/>
        </p:nvCxnSpPr>
        <p:spPr>
          <a:xfrm>
            <a:off x="9124950" y="2783255"/>
            <a:ext cx="2677049"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4862C1-064F-6F9F-70FA-F8A16DF49999}"/>
              </a:ext>
            </a:extLst>
          </p:cNvPr>
          <p:cNvCxnSpPr/>
          <p:nvPr/>
        </p:nvCxnSpPr>
        <p:spPr>
          <a:xfrm>
            <a:off x="9124950" y="3892043"/>
            <a:ext cx="2677049"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56EBA7-031E-99DE-9FE4-B9AD51BC505C}"/>
              </a:ext>
            </a:extLst>
          </p:cNvPr>
          <p:cNvCxnSpPr/>
          <p:nvPr/>
        </p:nvCxnSpPr>
        <p:spPr>
          <a:xfrm>
            <a:off x="9124950" y="5448307"/>
            <a:ext cx="2677049"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732EFCB-A3BF-B2E8-D50C-F93E94D7B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7224" y="64382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260FFB-8547-9ED1-76C9-55438B37F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7224" y="1752611"/>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2585FD1-0B49-4DE0-EC2C-FA971B85E1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7224" y="286139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3C6F08A-67EC-A059-E23D-834388DAF1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7224" y="397018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A86C852-209B-8576-CD1B-9B5219435C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7224" y="5526453"/>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4415B95-B068-7873-FB23-784A7D36800F}"/>
              </a:ext>
            </a:extLst>
          </p:cNvPr>
          <p:cNvSpPr txBox="1"/>
          <p:nvPr/>
        </p:nvSpPr>
        <p:spPr>
          <a:xfrm>
            <a:off x="9817240" y="5000831"/>
            <a:ext cx="12924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SiteGround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429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3191608" cy="501161"/>
          </a:xfrm>
          <a:solidFill>
            <a:schemeClr val="bg2">
              <a:lumMod val="10000"/>
            </a:schemeClr>
          </a:solidFill>
          <a:ln>
            <a:noFill/>
          </a:ln>
        </p:spPr>
        <p:txBody>
          <a:bodyPr>
            <a:normAutofit fontScale="90000"/>
          </a:bodyPr>
          <a:lstStyle/>
          <a:p>
            <a:r>
              <a:rPr lang="en-US" b="1" dirty="0">
                <a:solidFill>
                  <a:schemeClr val="bg1"/>
                </a:solidFill>
              </a:rPr>
              <a:t>Frameworks:</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86D5E960-0F86-3199-DC38-940459E0F38E}"/>
              </a:ext>
            </a:extLst>
          </p:cNvPr>
          <p:cNvGrpSpPr/>
          <p:nvPr/>
        </p:nvGrpSpPr>
        <p:grpSpPr>
          <a:xfrm>
            <a:off x="597876" y="2857500"/>
            <a:ext cx="8493370" cy="3817937"/>
            <a:chOff x="1931794" y="1335567"/>
            <a:chExt cx="8495883" cy="3481152"/>
          </a:xfrm>
        </p:grpSpPr>
        <p:grpSp>
          <p:nvGrpSpPr>
            <p:cNvPr id="27" name="Group 26">
              <a:extLst>
                <a:ext uri="{FF2B5EF4-FFF2-40B4-BE49-F238E27FC236}">
                  <a16:creationId xmlns:a16="http://schemas.microsoft.com/office/drawing/2014/main" id="{31B77389-BE13-40FB-15FE-F40EB69EDF9D}"/>
                </a:ext>
              </a:extLst>
            </p:cNvPr>
            <p:cNvGrpSpPr/>
            <p:nvPr/>
          </p:nvGrpSpPr>
          <p:grpSpPr>
            <a:xfrm>
              <a:off x="1931794" y="1554278"/>
              <a:ext cx="7517006" cy="3262441"/>
              <a:chOff x="261256" y="1151905"/>
              <a:chExt cx="11669488" cy="5064651"/>
            </a:xfrm>
          </p:grpSpPr>
          <p:sp>
            <p:nvSpPr>
              <p:cNvPr id="30" name="Cloud 29">
                <a:extLst>
                  <a:ext uri="{FF2B5EF4-FFF2-40B4-BE49-F238E27FC236}">
                    <a16:creationId xmlns:a16="http://schemas.microsoft.com/office/drawing/2014/main" id="{B86BCDC3-FF61-6513-F09A-800F8662616B}"/>
                  </a:ext>
                </a:extLst>
              </p:cNvPr>
              <p:cNvSpPr/>
              <p:nvPr/>
            </p:nvSpPr>
            <p:spPr>
              <a:xfrm>
                <a:off x="3390406" y="1151905"/>
                <a:ext cx="5509981" cy="5064651"/>
              </a:xfrm>
              <a:prstGeom prst="cloud">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Internet</a:t>
                </a:r>
              </a:p>
            </p:txBody>
          </p:sp>
          <p:sp>
            <p:nvSpPr>
              <p:cNvPr id="31" name="Rectangle: Rounded Corners 30">
                <a:extLst>
                  <a:ext uri="{FF2B5EF4-FFF2-40B4-BE49-F238E27FC236}">
                    <a16:creationId xmlns:a16="http://schemas.microsoft.com/office/drawing/2014/main" id="{8FD3F8EF-30A3-7F1F-EFC2-CF53F003AA18}"/>
                  </a:ext>
                </a:extLst>
              </p:cNvPr>
              <p:cNvSpPr/>
              <p:nvPr/>
            </p:nvSpPr>
            <p:spPr>
              <a:xfrm>
                <a:off x="261256" y="2274124"/>
                <a:ext cx="4894613" cy="2999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Browser</a:t>
                </a:r>
              </a:p>
            </p:txBody>
          </p:sp>
          <p:sp>
            <p:nvSpPr>
              <p:cNvPr id="32" name="Rectangle: Rounded Corners 31">
                <a:extLst>
                  <a:ext uri="{FF2B5EF4-FFF2-40B4-BE49-F238E27FC236}">
                    <a16:creationId xmlns:a16="http://schemas.microsoft.com/office/drawing/2014/main" id="{ACB950BE-E84C-0181-D5E8-A187131AF6E8}"/>
                  </a:ext>
                </a:extLst>
              </p:cNvPr>
              <p:cNvSpPr/>
              <p:nvPr/>
            </p:nvSpPr>
            <p:spPr>
              <a:xfrm>
                <a:off x="7036131" y="2277093"/>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 name="Flowchart: Magnetic Disk 27">
              <a:extLst>
                <a:ext uri="{FF2B5EF4-FFF2-40B4-BE49-F238E27FC236}">
                  <a16:creationId xmlns:a16="http://schemas.microsoft.com/office/drawing/2014/main" id="{8FEA9FAD-F3DC-A4F0-5A2D-42C6C5B7C34F}"/>
                </a:ext>
              </a:extLst>
            </p:cNvPr>
            <p:cNvSpPr/>
            <p:nvPr/>
          </p:nvSpPr>
          <p:spPr>
            <a:xfrm>
              <a:off x="8707956" y="1335567"/>
              <a:ext cx="1389184" cy="1538045"/>
            </a:xfrm>
            <a:prstGeom prst="flowChartMagneticDisk">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a:t>
              </a:r>
            </a:p>
          </p:txBody>
        </p:sp>
        <p:sp>
          <p:nvSpPr>
            <p:cNvPr id="29" name="Flowchart: Direct Access Storage 28">
              <a:extLst>
                <a:ext uri="{FF2B5EF4-FFF2-40B4-BE49-F238E27FC236}">
                  <a16:creationId xmlns:a16="http://schemas.microsoft.com/office/drawing/2014/main" id="{B3D9A068-C569-E52B-C16A-561666C05723}"/>
                </a:ext>
              </a:extLst>
            </p:cNvPr>
            <p:cNvSpPr/>
            <p:nvPr/>
          </p:nvSpPr>
          <p:spPr>
            <a:xfrm>
              <a:off x="8707956" y="3859823"/>
              <a:ext cx="1719721" cy="870439"/>
            </a:xfrm>
            <a:prstGeom prst="flowChartMagneticDru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grpSp>
      <p:sp>
        <p:nvSpPr>
          <p:cNvPr id="33" name="TextBox 32">
            <a:extLst>
              <a:ext uri="{FF2B5EF4-FFF2-40B4-BE49-F238E27FC236}">
                <a16:creationId xmlns:a16="http://schemas.microsoft.com/office/drawing/2014/main" id="{20AABFD0-824A-E526-ADA8-C617B0A960F8}"/>
              </a:ext>
            </a:extLst>
          </p:cNvPr>
          <p:cNvSpPr txBox="1"/>
          <p:nvPr/>
        </p:nvSpPr>
        <p:spPr>
          <a:xfrm>
            <a:off x="685800" y="747346"/>
            <a:ext cx="8642838"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web framework</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WF</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or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web application framework</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WAF</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is a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3" tooltip="Software framework"/>
              </a:rPr>
              <a:t>software framework</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that is designed to support the development of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4" tooltip="Web application"/>
              </a:rPr>
              <a:t>web applications</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including </a:t>
            </a:r>
            <a:r>
              <a:rPr kumimoji="0" lang="en-US" sz="1600" b="0" i="0" u="none" strike="noStrike" kern="1200" cap="none" spc="0" normalizeH="0" baseline="0" noProof="0" dirty="0">
                <a:ln>
                  <a:noFill/>
                </a:ln>
                <a:solidFill>
                  <a:srgbClr val="202122"/>
                </a:solidFill>
                <a:effectLst/>
                <a:highlight>
                  <a:srgbClr val="FFFF00"/>
                </a:highlight>
                <a:uLnTx/>
                <a:uFillTx/>
                <a:latin typeface="Arial" panose="020B0604020202020204" pitchFamily="34" charset="0"/>
                <a:ea typeface="+mn-ea"/>
                <a:cs typeface="+mn-cs"/>
              </a:rPr>
              <a:t>web services</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0" i="0" u="none" strike="noStrike" kern="1200" cap="none" spc="0" normalizeH="0" baseline="0" noProof="0" dirty="0">
                <a:ln>
                  <a:noFill/>
                </a:ln>
                <a:solidFill>
                  <a:srgbClr val="3366CC"/>
                </a:solidFill>
                <a:effectLst/>
                <a:highlight>
                  <a:srgbClr val="FFFF00"/>
                </a:highlight>
                <a:uLnTx/>
                <a:uFillTx/>
                <a:latin typeface="Arial" panose="020B0604020202020204" pitchFamily="34" charset="0"/>
                <a:ea typeface="+mn-ea"/>
                <a:cs typeface="+mn-cs"/>
                <a:hlinkClick r:id="rId5" tooltip="Web resource"/>
              </a:rPr>
              <a:t>web resources</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and </a:t>
            </a:r>
            <a:r>
              <a:rPr kumimoji="0" lang="en-US" sz="1600" b="0" i="0" u="none" strike="noStrike" kern="1200" cap="none" spc="0" normalizeH="0" baseline="0" noProof="0" dirty="0">
                <a:ln>
                  <a:noFill/>
                </a:ln>
                <a:solidFill>
                  <a:srgbClr val="3366CC"/>
                </a:solidFill>
                <a:effectLst/>
                <a:highlight>
                  <a:srgbClr val="FFFF00"/>
                </a:highlight>
                <a:uLnTx/>
                <a:uFillTx/>
                <a:latin typeface="Arial" panose="020B0604020202020204" pitchFamily="34" charset="0"/>
                <a:ea typeface="+mn-ea"/>
                <a:cs typeface="+mn-cs"/>
                <a:hlinkClick r:id="rId6" tooltip="Web API"/>
              </a:rPr>
              <a:t>web APIs</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Web frameworks provide a standard way to build and deploy web applications on the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7" tooltip="World Wide Web"/>
              </a:rPr>
              <a:t>World Wide Web</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Web frameworks aim to automate the overhead associated with common activities performed in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8" tooltip="Web development"/>
              </a:rPr>
              <a:t>web development</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For example, many web frameworks provide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9" tooltip="Library (computing)"/>
              </a:rPr>
              <a:t>libraries</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for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10" tooltip="Database"/>
              </a:rPr>
              <a:t>database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access,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11" tooltip="Template processor"/>
              </a:rPr>
              <a:t>templating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frameworks, and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12" tooltip="Session (computer science)"/>
              </a:rPr>
              <a:t>session</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management, and they often promote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13" tooltip="Code reuse"/>
              </a:rPr>
              <a:t>code reuse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600" b="0" i="0" u="none" strike="noStrike" kern="1200" cap="none" spc="0" normalizeH="0" baseline="30000" noProof="0" dirty="0">
                <a:ln>
                  <a:noFill/>
                </a:ln>
                <a:solidFill>
                  <a:srgbClr val="3366CC"/>
                </a:solidFill>
                <a:effectLst/>
                <a:uLnTx/>
                <a:uFillTx/>
                <a:latin typeface="Arial" panose="020B0604020202020204" pitchFamily="34" charset="0"/>
                <a:ea typeface="+mn-ea"/>
                <a:cs typeface="+mn-cs"/>
                <a:hlinkClick r:id="rId14"/>
              </a:rPr>
              <a:t>[1]</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Although they often target development of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15" tooltip="Dynamic web page"/>
              </a:rPr>
              <a:t>dynamic web sites</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they are also applicable to </a:t>
            </a:r>
            <a:r>
              <a:rPr kumimoji="0" lang="en-US" sz="1600" b="0" i="0" u="none" strike="noStrike" kern="1200" cap="none" spc="0" normalizeH="0" baseline="0" noProof="0" dirty="0">
                <a:ln>
                  <a:noFill/>
                </a:ln>
                <a:solidFill>
                  <a:srgbClr val="3366CC"/>
                </a:solidFill>
                <a:effectLst/>
                <a:uLnTx/>
                <a:uFillTx/>
                <a:latin typeface="Arial" panose="020B0604020202020204" pitchFamily="34" charset="0"/>
                <a:ea typeface="+mn-ea"/>
                <a:cs typeface="+mn-cs"/>
                <a:hlinkClick r:id="rId16" tooltip="Static web page"/>
              </a:rPr>
              <a:t>static websites</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17"/>
              </a:rPr>
              <a:t>https://en.wikipedia.org/wiki/Web_framework</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591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46DC50A-6D67-5F85-C252-D55763B9E1A1}"/>
              </a:ext>
            </a:extLst>
          </p:cNvPr>
          <p:cNvGrpSpPr/>
          <p:nvPr/>
        </p:nvGrpSpPr>
        <p:grpSpPr>
          <a:xfrm>
            <a:off x="580291" y="855785"/>
            <a:ext cx="3736731" cy="3110032"/>
            <a:chOff x="5512777" y="899746"/>
            <a:chExt cx="3736731" cy="3110032"/>
          </a:xfrm>
        </p:grpSpPr>
        <p:sp>
          <p:nvSpPr>
            <p:cNvPr id="11" name="Rectangle 10">
              <a:extLst>
                <a:ext uri="{FF2B5EF4-FFF2-40B4-BE49-F238E27FC236}">
                  <a16:creationId xmlns:a16="http://schemas.microsoft.com/office/drawing/2014/main" id="{01249CC3-2DD5-8FCF-AD06-769B2D944B41}"/>
                </a:ext>
              </a:extLst>
            </p:cNvPr>
            <p:cNvSpPr/>
            <p:nvPr/>
          </p:nvSpPr>
          <p:spPr>
            <a:xfrm>
              <a:off x="5512777" y="899746"/>
              <a:ext cx="3736731" cy="31100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C58B0DA-B3F3-C233-1E12-C0319DDBF1EA}"/>
                </a:ext>
              </a:extLst>
            </p:cNvPr>
            <p:cNvSpPr/>
            <p:nvPr/>
          </p:nvSpPr>
          <p:spPr>
            <a:xfrm flipH="1" flipV="1">
              <a:off x="5937738" y="1260455"/>
              <a:ext cx="1773116" cy="22947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0C10D8B-3D17-082B-9D5A-2D7BE1FF3010}"/>
                </a:ext>
              </a:extLst>
            </p:cNvPr>
            <p:cNvSpPr txBox="1"/>
            <p:nvPr/>
          </p:nvSpPr>
          <p:spPr>
            <a:xfrm>
              <a:off x="5937738" y="899746"/>
              <a:ext cx="3109547" cy="30162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Client-side: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Backbone.js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AngularJS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Angular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202122"/>
                  </a:solidFill>
                  <a:effectLst/>
                  <a:uLnTx/>
                  <a:uFillTx/>
                  <a:latin typeface="Arial" panose="020B0604020202020204" pitchFamily="34" charset="0"/>
                  <a:ea typeface="+mn-ea"/>
                  <a:cs typeface="+mn-cs"/>
                </a:rPr>
                <a:t>EmberJS</a:t>
              </a: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ReactJS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jQuery UI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Svelte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Vue.js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https://en.wikipedia.org/wiki/Web_framework</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a:xfrm>
            <a:off x="0" y="1"/>
            <a:ext cx="3191608" cy="501161"/>
          </a:xfrm>
          <a:solidFill>
            <a:schemeClr val="bg2">
              <a:lumMod val="10000"/>
            </a:schemeClr>
          </a:solidFill>
          <a:ln>
            <a:noFill/>
          </a:ln>
        </p:spPr>
        <p:txBody>
          <a:bodyPr>
            <a:normAutofit fontScale="90000"/>
          </a:bodyPr>
          <a:lstStyle/>
          <a:p>
            <a:r>
              <a:rPr lang="en-US" b="1" dirty="0">
                <a:solidFill>
                  <a:schemeClr val="bg1"/>
                </a:solidFill>
              </a:rPr>
              <a:t>Frameworks:</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55824724-EE28-A8F7-0A5D-9E9B29AFAE5D}"/>
              </a:ext>
            </a:extLst>
          </p:cNvPr>
          <p:cNvGrpSpPr/>
          <p:nvPr/>
        </p:nvGrpSpPr>
        <p:grpSpPr>
          <a:xfrm>
            <a:off x="6625005" y="773723"/>
            <a:ext cx="3736731" cy="3455864"/>
            <a:chOff x="490903" y="747346"/>
            <a:chExt cx="3736731" cy="3455864"/>
          </a:xfrm>
        </p:grpSpPr>
        <p:sp>
          <p:nvSpPr>
            <p:cNvPr id="12" name="Rectangle 11">
              <a:extLst>
                <a:ext uri="{FF2B5EF4-FFF2-40B4-BE49-F238E27FC236}">
                  <a16:creationId xmlns:a16="http://schemas.microsoft.com/office/drawing/2014/main" id="{AE99326D-4E40-CE27-185B-F7052A3BA31D}"/>
                </a:ext>
              </a:extLst>
            </p:cNvPr>
            <p:cNvSpPr/>
            <p:nvPr/>
          </p:nvSpPr>
          <p:spPr>
            <a:xfrm>
              <a:off x="490903" y="753172"/>
              <a:ext cx="3736731" cy="34500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20AABFD0-824A-E526-ADA8-C617B0A960F8}"/>
                </a:ext>
              </a:extLst>
            </p:cNvPr>
            <p:cNvSpPr txBox="1"/>
            <p:nvPr/>
          </p:nvSpPr>
          <p:spPr>
            <a:xfrm>
              <a:off x="685800" y="747346"/>
              <a:ext cx="3367454" cy="32624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Server-side: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https://en.wikipedia.org/wiki/Web_framework</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CE3BB4C-ED7A-E78C-BC6D-B2C45B4CE97F}"/>
                </a:ext>
              </a:extLst>
            </p:cNvPr>
            <p:cNvPicPr>
              <a:picLocks noChangeAspect="1"/>
            </p:cNvPicPr>
            <p:nvPr/>
          </p:nvPicPr>
          <p:blipFill rotWithShape="1">
            <a:blip r:embed="rId4"/>
            <a:srcRect l="76919"/>
            <a:stretch/>
          </p:blipFill>
          <p:spPr>
            <a:xfrm>
              <a:off x="2279679" y="1365677"/>
              <a:ext cx="1420274" cy="2330570"/>
            </a:xfrm>
            <a:prstGeom prst="rect">
              <a:avLst/>
            </a:prstGeom>
          </p:spPr>
        </p:pic>
        <p:pic>
          <p:nvPicPr>
            <p:cNvPr id="6" name="Picture 5">
              <a:extLst>
                <a:ext uri="{FF2B5EF4-FFF2-40B4-BE49-F238E27FC236}">
                  <a16:creationId xmlns:a16="http://schemas.microsoft.com/office/drawing/2014/main" id="{7081816B-7716-6417-C9DD-DF69F869AC94}"/>
                </a:ext>
              </a:extLst>
            </p:cNvPr>
            <p:cNvPicPr>
              <a:picLocks noChangeAspect="1"/>
            </p:cNvPicPr>
            <p:nvPr/>
          </p:nvPicPr>
          <p:blipFill rotWithShape="1">
            <a:blip r:embed="rId4"/>
            <a:srcRect r="75349"/>
            <a:stretch/>
          </p:blipFill>
          <p:spPr>
            <a:xfrm>
              <a:off x="724303" y="1365677"/>
              <a:ext cx="1516873" cy="2330570"/>
            </a:xfrm>
            <a:prstGeom prst="rect">
              <a:avLst/>
            </a:prstGeom>
          </p:spPr>
        </p:pic>
      </p:grpSp>
    </p:spTree>
    <p:extLst>
      <p:ext uri="{BB962C8B-B14F-4D97-AF65-F5344CB8AC3E}">
        <p14:creationId xmlns:p14="http://schemas.microsoft.com/office/powerpoint/2010/main" val="3457708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Get Random Hint</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3C70689-862A-464B-D142-90547101B2B1}"/>
              </a:ext>
            </a:extLst>
          </p:cNvPr>
          <p:cNvPicPr>
            <a:picLocks noChangeAspect="1"/>
          </p:cNvPicPr>
          <p:nvPr/>
        </p:nvPicPr>
        <p:blipFill>
          <a:blip r:embed="rId3"/>
          <a:stretch>
            <a:fillRect/>
          </a:stretch>
        </p:blipFill>
        <p:spPr>
          <a:xfrm>
            <a:off x="6194475" y="180008"/>
            <a:ext cx="5610924" cy="6497984"/>
          </a:xfrm>
          <a:prstGeom prst="rect">
            <a:avLst/>
          </a:prstGeom>
        </p:spPr>
      </p:pic>
      <p:pic>
        <p:nvPicPr>
          <p:cNvPr id="7" name="Picture 6">
            <a:extLst>
              <a:ext uri="{FF2B5EF4-FFF2-40B4-BE49-F238E27FC236}">
                <a16:creationId xmlns:a16="http://schemas.microsoft.com/office/drawing/2014/main" id="{DDBD97D3-0A0E-0C94-2F48-AE75F34AA33C}"/>
              </a:ext>
            </a:extLst>
          </p:cNvPr>
          <p:cNvPicPr>
            <a:picLocks noChangeAspect="1"/>
          </p:cNvPicPr>
          <p:nvPr/>
        </p:nvPicPr>
        <p:blipFill>
          <a:blip r:embed="rId4"/>
          <a:stretch>
            <a:fillRect/>
          </a:stretch>
        </p:blipFill>
        <p:spPr>
          <a:xfrm>
            <a:off x="92710" y="788671"/>
            <a:ext cx="3004528" cy="3069933"/>
          </a:xfrm>
          <a:prstGeom prst="rect">
            <a:avLst/>
          </a:prstGeom>
        </p:spPr>
      </p:pic>
      <p:sp>
        <p:nvSpPr>
          <p:cNvPr id="13" name="TextBox 12">
            <a:extLst>
              <a:ext uri="{FF2B5EF4-FFF2-40B4-BE49-F238E27FC236}">
                <a16:creationId xmlns:a16="http://schemas.microsoft.com/office/drawing/2014/main" id="{AD385FE0-B5A9-F70B-F7A5-F1386903A9F2}"/>
              </a:ext>
            </a:extLst>
          </p:cNvPr>
          <p:cNvSpPr txBox="1"/>
          <p:nvPr/>
        </p:nvSpPr>
        <p:spPr>
          <a:xfrm>
            <a:off x="483692" y="898186"/>
            <a:ext cx="317810" cy="369332"/>
          </a:xfrm>
          <a:prstGeom prst="rect">
            <a:avLst/>
          </a:prstGeom>
          <a:noFill/>
        </p:spPr>
        <p:txBody>
          <a:bodyPr wrap="square" rtlCol="0">
            <a:spAutoFit/>
          </a:bodyPr>
          <a:lstStyle/>
          <a:p>
            <a:r>
              <a:rPr lang="en-US" dirty="0">
                <a:solidFill>
                  <a:srgbClr val="00B050"/>
                </a:solidFill>
              </a:rPr>
              <a:t>7</a:t>
            </a:r>
          </a:p>
        </p:txBody>
      </p:sp>
      <p:sp>
        <p:nvSpPr>
          <p:cNvPr id="14" name="TextBox 13">
            <a:extLst>
              <a:ext uri="{FF2B5EF4-FFF2-40B4-BE49-F238E27FC236}">
                <a16:creationId xmlns:a16="http://schemas.microsoft.com/office/drawing/2014/main" id="{E8C6E988-B138-7AA0-EC8C-96E28D1782E1}"/>
              </a:ext>
            </a:extLst>
          </p:cNvPr>
          <p:cNvSpPr txBox="1"/>
          <p:nvPr/>
        </p:nvSpPr>
        <p:spPr>
          <a:xfrm>
            <a:off x="2403560" y="1518524"/>
            <a:ext cx="317810" cy="369332"/>
          </a:xfrm>
          <a:prstGeom prst="rect">
            <a:avLst/>
          </a:prstGeom>
          <a:noFill/>
        </p:spPr>
        <p:txBody>
          <a:bodyPr wrap="square" rtlCol="0">
            <a:spAutoFit/>
          </a:bodyPr>
          <a:lstStyle/>
          <a:p>
            <a:r>
              <a:rPr lang="en-US" dirty="0">
                <a:solidFill>
                  <a:srgbClr val="00B050"/>
                </a:solidFill>
              </a:rPr>
              <a:t>7</a:t>
            </a:r>
          </a:p>
        </p:txBody>
      </p:sp>
      <p:sp>
        <p:nvSpPr>
          <p:cNvPr id="15" name="TextBox 14">
            <a:extLst>
              <a:ext uri="{FF2B5EF4-FFF2-40B4-BE49-F238E27FC236}">
                <a16:creationId xmlns:a16="http://schemas.microsoft.com/office/drawing/2014/main" id="{0718689A-775B-7A8C-4A92-E9DC54B9387F}"/>
              </a:ext>
            </a:extLst>
          </p:cNvPr>
          <p:cNvSpPr txBox="1"/>
          <p:nvPr/>
        </p:nvSpPr>
        <p:spPr>
          <a:xfrm>
            <a:off x="1756790" y="3425796"/>
            <a:ext cx="317810" cy="369332"/>
          </a:xfrm>
          <a:prstGeom prst="rect">
            <a:avLst/>
          </a:prstGeom>
          <a:noFill/>
        </p:spPr>
        <p:txBody>
          <a:bodyPr wrap="square" rtlCol="0">
            <a:spAutoFit/>
          </a:bodyPr>
          <a:lstStyle/>
          <a:p>
            <a:r>
              <a:rPr lang="en-US" dirty="0">
                <a:solidFill>
                  <a:srgbClr val="FF0000"/>
                </a:solidFill>
              </a:rPr>
              <a:t>7</a:t>
            </a:r>
          </a:p>
        </p:txBody>
      </p:sp>
      <p:sp>
        <p:nvSpPr>
          <p:cNvPr id="16" name="TextBox 15">
            <a:extLst>
              <a:ext uri="{FF2B5EF4-FFF2-40B4-BE49-F238E27FC236}">
                <a16:creationId xmlns:a16="http://schemas.microsoft.com/office/drawing/2014/main" id="{5266E997-A930-1DFE-4604-96DCBEC4F0DC}"/>
              </a:ext>
            </a:extLst>
          </p:cNvPr>
          <p:cNvSpPr txBox="1"/>
          <p:nvPr/>
        </p:nvSpPr>
        <p:spPr>
          <a:xfrm>
            <a:off x="165882" y="1492663"/>
            <a:ext cx="317810" cy="369332"/>
          </a:xfrm>
          <a:prstGeom prst="rect">
            <a:avLst/>
          </a:prstGeom>
          <a:noFill/>
        </p:spPr>
        <p:txBody>
          <a:bodyPr wrap="square" rtlCol="0">
            <a:spAutoFit/>
          </a:bodyPr>
          <a:lstStyle/>
          <a:p>
            <a:r>
              <a:rPr lang="en-US" dirty="0">
                <a:solidFill>
                  <a:srgbClr val="00B050"/>
                </a:solidFill>
              </a:rPr>
              <a:t>3</a:t>
            </a:r>
          </a:p>
        </p:txBody>
      </p:sp>
      <p:sp>
        <p:nvSpPr>
          <p:cNvPr id="18" name="TextBox 17">
            <a:extLst>
              <a:ext uri="{FF2B5EF4-FFF2-40B4-BE49-F238E27FC236}">
                <a16:creationId xmlns:a16="http://schemas.microsoft.com/office/drawing/2014/main" id="{F8FCE32E-9CE3-09C9-8C72-D4BCEB436E44}"/>
              </a:ext>
            </a:extLst>
          </p:cNvPr>
          <p:cNvSpPr txBox="1"/>
          <p:nvPr/>
        </p:nvSpPr>
        <p:spPr>
          <a:xfrm>
            <a:off x="165882" y="876845"/>
            <a:ext cx="317810" cy="369332"/>
          </a:xfrm>
          <a:prstGeom prst="rect">
            <a:avLst/>
          </a:prstGeom>
          <a:noFill/>
        </p:spPr>
        <p:txBody>
          <a:bodyPr wrap="square" rtlCol="0">
            <a:spAutoFit/>
          </a:bodyPr>
          <a:lstStyle/>
          <a:p>
            <a:r>
              <a:rPr lang="en-US" dirty="0">
                <a:solidFill>
                  <a:srgbClr val="FF0000"/>
                </a:solidFill>
              </a:rPr>
              <a:t>9</a:t>
            </a:r>
          </a:p>
        </p:txBody>
      </p:sp>
      <p:sp>
        <p:nvSpPr>
          <p:cNvPr id="19" name="TextBox 18">
            <a:extLst>
              <a:ext uri="{FF2B5EF4-FFF2-40B4-BE49-F238E27FC236}">
                <a16:creationId xmlns:a16="http://schemas.microsoft.com/office/drawing/2014/main" id="{F1F74263-56FF-6FB3-A229-AA4A8111FFAB}"/>
              </a:ext>
            </a:extLst>
          </p:cNvPr>
          <p:cNvSpPr txBox="1"/>
          <p:nvPr/>
        </p:nvSpPr>
        <p:spPr>
          <a:xfrm>
            <a:off x="2113525" y="899665"/>
            <a:ext cx="317810" cy="369332"/>
          </a:xfrm>
          <a:prstGeom prst="rect">
            <a:avLst/>
          </a:prstGeom>
          <a:noFill/>
        </p:spPr>
        <p:txBody>
          <a:bodyPr wrap="square" rtlCol="0">
            <a:spAutoFit/>
          </a:bodyPr>
          <a:lstStyle/>
          <a:p>
            <a:r>
              <a:rPr lang="en-US" dirty="0">
                <a:solidFill>
                  <a:srgbClr val="FF0000"/>
                </a:solidFill>
              </a:rPr>
              <a:t>1</a:t>
            </a:r>
          </a:p>
        </p:txBody>
      </p:sp>
      <p:sp>
        <p:nvSpPr>
          <p:cNvPr id="20" name="TextBox 19">
            <a:extLst>
              <a:ext uri="{FF2B5EF4-FFF2-40B4-BE49-F238E27FC236}">
                <a16:creationId xmlns:a16="http://schemas.microsoft.com/office/drawing/2014/main" id="{7F1C4B7A-F630-13B9-B598-BD5458915D4B}"/>
              </a:ext>
            </a:extLst>
          </p:cNvPr>
          <p:cNvSpPr txBox="1"/>
          <p:nvPr/>
        </p:nvSpPr>
        <p:spPr>
          <a:xfrm>
            <a:off x="1135467" y="2138971"/>
            <a:ext cx="317810" cy="369332"/>
          </a:xfrm>
          <a:prstGeom prst="rect">
            <a:avLst/>
          </a:prstGeom>
          <a:noFill/>
        </p:spPr>
        <p:txBody>
          <a:bodyPr wrap="square" rtlCol="0">
            <a:spAutoFit/>
          </a:bodyPr>
          <a:lstStyle/>
          <a:p>
            <a:r>
              <a:rPr lang="en-US" dirty="0">
                <a:solidFill>
                  <a:srgbClr val="FF0000"/>
                </a:solidFill>
              </a:rPr>
              <a:t>1</a:t>
            </a:r>
          </a:p>
        </p:txBody>
      </p:sp>
      <p:grpSp>
        <p:nvGrpSpPr>
          <p:cNvPr id="27" name="Group 26">
            <a:extLst>
              <a:ext uri="{FF2B5EF4-FFF2-40B4-BE49-F238E27FC236}">
                <a16:creationId xmlns:a16="http://schemas.microsoft.com/office/drawing/2014/main" id="{B3A73C9F-92DD-1DCA-BDC6-95CED75DC08C}"/>
              </a:ext>
            </a:extLst>
          </p:cNvPr>
          <p:cNvGrpSpPr/>
          <p:nvPr/>
        </p:nvGrpSpPr>
        <p:grpSpPr>
          <a:xfrm>
            <a:off x="92710" y="3788066"/>
            <a:ext cx="3004528" cy="3069933"/>
            <a:chOff x="3097238" y="3788066"/>
            <a:chExt cx="3004528" cy="3069933"/>
          </a:xfrm>
        </p:grpSpPr>
        <p:pic>
          <p:nvPicPr>
            <p:cNvPr id="21" name="Picture 20">
              <a:extLst>
                <a:ext uri="{FF2B5EF4-FFF2-40B4-BE49-F238E27FC236}">
                  <a16:creationId xmlns:a16="http://schemas.microsoft.com/office/drawing/2014/main" id="{7DBEC6F7-1C9E-DB13-13CB-2F718110DBBE}"/>
                </a:ext>
              </a:extLst>
            </p:cNvPr>
            <p:cNvPicPr>
              <a:picLocks noChangeAspect="1"/>
            </p:cNvPicPr>
            <p:nvPr/>
          </p:nvPicPr>
          <p:blipFill>
            <a:blip r:embed="rId4"/>
            <a:stretch>
              <a:fillRect/>
            </a:stretch>
          </p:blipFill>
          <p:spPr>
            <a:xfrm>
              <a:off x="3097238" y="3788066"/>
              <a:ext cx="3004528" cy="3069933"/>
            </a:xfrm>
            <a:prstGeom prst="rect">
              <a:avLst/>
            </a:prstGeom>
          </p:spPr>
        </p:pic>
        <p:sp>
          <p:nvSpPr>
            <p:cNvPr id="22" name="TextBox 21">
              <a:extLst>
                <a:ext uri="{FF2B5EF4-FFF2-40B4-BE49-F238E27FC236}">
                  <a16:creationId xmlns:a16="http://schemas.microsoft.com/office/drawing/2014/main" id="{DE4F7492-A009-8A59-DD1E-3A08825E0150}"/>
                </a:ext>
              </a:extLst>
            </p:cNvPr>
            <p:cNvSpPr txBox="1"/>
            <p:nvPr/>
          </p:nvSpPr>
          <p:spPr>
            <a:xfrm>
              <a:off x="3507757" y="3905155"/>
              <a:ext cx="317810" cy="369332"/>
            </a:xfrm>
            <a:prstGeom prst="rect">
              <a:avLst/>
            </a:prstGeom>
            <a:noFill/>
          </p:spPr>
          <p:txBody>
            <a:bodyPr wrap="square" rtlCol="0">
              <a:spAutoFit/>
            </a:bodyPr>
            <a:lstStyle/>
            <a:p>
              <a:r>
                <a:rPr lang="en-US" dirty="0">
                  <a:solidFill>
                    <a:srgbClr val="00B050"/>
                  </a:solidFill>
                </a:rPr>
                <a:t>7</a:t>
              </a:r>
            </a:p>
          </p:txBody>
        </p:sp>
        <p:sp>
          <p:nvSpPr>
            <p:cNvPr id="23" name="TextBox 22">
              <a:extLst>
                <a:ext uri="{FF2B5EF4-FFF2-40B4-BE49-F238E27FC236}">
                  <a16:creationId xmlns:a16="http://schemas.microsoft.com/office/drawing/2014/main" id="{AF8B9BD4-D271-26AF-B08E-BC3AF8C93D2E}"/>
                </a:ext>
              </a:extLst>
            </p:cNvPr>
            <p:cNvSpPr txBox="1"/>
            <p:nvPr/>
          </p:nvSpPr>
          <p:spPr>
            <a:xfrm>
              <a:off x="5427625" y="4525493"/>
              <a:ext cx="317810" cy="369332"/>
            </a:xfrm>
            <a:prstGeom prst="rect">
              <a:avLst/>
            </a:prstGeom>
            <a:noFill/>
          </p:spPr>
          <p:txBody>
            <a:bodyPr wrap="square" rtlCol="0">
              <a:spAutoFit/>
            </a:bodyPr>
            <a:lstStyle/>
            <a:p>
              <a:r>
                <a:rPr lang="en-US" dirty="0">
                  <a:solidFill>
                    <a:srgbClr val="00B050"/>
                  </a:solidFill>
                </a:rPr>
                <a:t>7</a:t>
              </a:r>
            </a:p>
          </p:txBody>
        </p:sp>
        <p:sp>
          <p:nvSpPr>
            <p:cNvPr id="24" name="TextBox 23">
              <a:extLst>
                <a:ext uri="{FF2B5EF4-FFF2-40B4-BE49-F238E27FC236}">
                  <a16:creationId xmlns:a16="http://schemas.microsoft.com/office/drawing/2014/main" id="{3704ACB8-AAD5-83B7-3FAE-DFD93C70AF51}"/>
                </a:ext>
              </a:extLst>
            </p:cNvPr>
            <p:cNvSpPr txBox="1"/>
            <p:nvPr/>
          </p:nvSpPr>
          <p:spPr>
            <a:xfrm>
              <a:off x="3189947" y="4499632"/>
              <a:ext cx="317810" cy="369332"/>
            </a:xfrm>
            <a:prstGeom prst="rect">
              <a:avLst/>
            </a:prstGeom>
            <a:noFill/>
          </p:spPr>
          <p:txBody>
            <a:bodyPr wrap="square" rtlCol="0">
              <a:spAutoFit/>
            </a:bodyPr>
            <a:lstStyle/>
            <a:p>
              <a:r>
                <a:rPr lang="en-US" dirty="0">
                  <a:solidFill>
                    <a:srgbClr val="00B050"/>
                  </a:solidFill>
                </a:rPr>
                <a:t>3</a:t>
              </a:r>
            </a:p>
          </p:txBody>
        </p:sp>
      </p:grpSp>
      <p:sp>
        <p:nvSpPr>
          <p:cNvPr id="25" name="TextBox 24">
            <a:extLst>
              <a:ext uri="{FF2B5EF4-FFF2-40B4-BE49-F238E27FC236}">
                <a16:creationId xmlns:a16="http://schemas.microsoft.com/office/drawing/2014/main" id="{2B51BECF-9ACE-D6AB-2958-B51AFA4E4D52}"/>
              </a:ext>
            </a:extLst>
          </p:cNvPr>
          <p:cNvSpPr txBox="1"/>
          <p:nvPr/>
        </p:nvSpPr>
        <p:spPr>
          <a:xfrm>
            <a:off x="3250810" y="1156766"/>
            <a:ext cx="2790092" cy="369332"/>
          </a:xfrm>
          <a:prstGeom prst="rect">
            <a:avLst/>
          </a:prstGeom>
          <a:noFill/>
        </p:spPr>
        <p:txBody>
          <a:bodyPr wrap="square" rtlCol="0">
            <a:spAutoFit/>
          </a:bodyPr>
          <a:lstStyle/>
          <a:p>
            <a:r>
              <a:rPr lang="en-US" dirty="0">
                <a:sym typeface="Wingdings" panose="05000000000000000000" pitchFamily="2" charset="2"/>
              </a:rPr>
              <a:t> [[0,0], [0,6], [4,3], [8,5]]</a:t>
            </a:r>
            <a:endParaRPr lang="en-US" dirty="0"/>
          </a:p>
        </p:txBody>
      </p:sp>
      <p:sp>
        <p:nvSpPr>
          <p:cNvPr id="26" name="TextBox 25">
            <a:extLst>
              <a:ext uri="{FF2B5EF4-FFF2-40B4-BE49-F238E27FC236}">
                <a16:creationId xmlns:a16="http://schemas.microsoft.com/office/drawing/2014/main" id="{314CF159-6F85-1C7F-48FE-9C78D12FDFA7}"/>
              </a:ext>
            </a:extLst>
          </p:cNvPr>
          <p:cNvSpPr txBox="1"/>
          <p:nvPr/>
        </p:nvSpPr>
        <p:spPr>
          <a:xfrm>
            <a:off x="3246192" y="1605313"/>
            <a:ext cx="2790092" cy="369332"/>
          </a:xfrm>
          <a:prstGeom prst="rect">
            <a:avLst/>
          </a:prstGeom>
          <a:noFill/>
        </p:spPr>
        <p:txBody>
          <a:bodyPr wrap="square" rtlCol="0">
            <a:spAutoFit/>
          </a:bodyPr>
          <a:lstStyle/>
          <a:p>
            <a:r>
              <a:rPr lang="en-US" dirty="0">
                <a:sym typeface="Wingdings" panose="05000000000000000000" pitchFamily="2" charset="2"/>
              </a:rPr>
              <a:t> [4,3]</a:t>
            </a:r>
            <a:endParaRPr lang="en-US" dirty="0"/>
          </a:p>
        </p:txBody>
      </p:sp>
      <p:sp>
        <p:nvSpPr>
          <p:cNvPr id="28" name="TextBox 27">
            <a:extLst>
              <a:ext uri="{FF2B5EF4-FFF2-40B4-BE49-F238E27FC236}">
                <a16:creationId xmlns:a16="http://schemas.microsoft.com/office/drawing/2014/main" id="{0092F928-EE93-D94C-A482-83E57E9B9C8B}"/>
              </a:ext>
            </a:extLst>
          </p:cNvPr>
          <p:cNvSpPr txBox="1"/>
          <p:nvPr/>
        </p:nvSpPr>
        <p:spPr>
          <a:xfrm>
            <a:off x="3246192" y="4235751"/>
            <a:ext cx="2790092" cy="369332"/>
          </a:xfrm>
          <a:prstGeom prst="rect">
            <a:avLst/>
          </a:prstGeom>
          <a:noFill/>
        </p:spPr>
        <p:txBody>
          <a:bodyPr wrap="square" rtlCol="0">
            <a:spAutoFit/>
          </a:bodyPr>
          <a:lstStyle/>
          <a:p>
            <a:r>
              <a:rPr lang="en-US" dirty="0">
                <a:sym typeface="Wingdings" panose="05000000000000000000" pitchFamily="2" charset="2"/>
              </a:rPr>
              <a:t> [[0,0], [0,2], [0,3], …]</a:t>
            </a:r>
            <a:endParaRPr lang="en-US" dirty="0"/>
          </a:p>
        </p:txBody>
      </p:sp>
      <p:sp>
        <p:nvSpPr>
          <p:cNvPr id="29" name="TextBox 28">
            <a:extLst>
              <a:ext uri="{FF2B5EF4-FFF2-40B4-BE49-F238E27FC236}">
                <a16:creationId xmlns:a16="http://schemas.microsoft.com/office/drawing/2014/main" id="{F4E80B3B-5718-165D-B04F-16CCE1E5646C}"/>
              </a:ext>
            </a:extLst>
          </p:cNvPr>
          <p:cNvSpPr txBox="1"/>
          <p:nvPr/>
        </p:nvSpPr>
        <p:spPr>
          <a:xfrm>
            <a:off x="3241574" y="4684298"/>
            <a:ext cx="2790092" cy="369332"/>
          </a:xfrm>
          <a:prstGeom prst="rect">
            <a:avLst/>
          </a:prstGeom>
          <a:noFill/>
        </p:spPr>
        <p:txBody>
          <a:bodyPr wrap="square" rtlCol="0">
            <a:spAutoFit/>
          </a:bodyPr>
          <a:lstStyle/>
          <a:p>
            <a:r>
              <a:rPr lang="en-US" dirty="0">
                <a:sym typeface="Wingdings" panose="05000000000000000000" pitchFamily="2" charset="2"/>
              </a:rPr>
              <a:t> [3,6]</a:t>
            </a:r>
            <a:endParaRPr lang="en-US" dirty="0"/>
          </a:p>
        </p:txBody>
      </p:sp>
      <p:sp>
        <p:nvSpPr>
          <p:cNvPr id="30" name="TextBox 29">
            <a:extLst>
              <a:ext uri="{FF2B5EF4-FFF2-40B4-BE49-F238E27FC236}">
                <a16:creationId xmlns:a16="http://schemas.microsoft.com/office/drawing/2014/main" id="{68C282B9-A878-F8A2-A8A9-C96ED38D5FE6}"/>
              </a:ext>
            </a:extLst>
          </p:cNvPr>
          <p:cNvSpPr txBox="1"/>
          <p:nvPr/>
        </p:nvSpPr>
        <p:spPr>
          <a:xfrm>
            <a:off x="3588436" y="789248"/>
            <a:ext cx="2508739" cy="369332"/>
          </a:xfrm>
          <a:prstGeom prst="rect">
            <a:avLst/>
          </a:prstGeom>
          <a:noFill/>
        </p:spPr>
        <p:txBody>
          <a:bodyPr wrap="square" rtlCol="0">
            <a:spAutoFit/>
          </a:bodyPr>
          <a:lstStyle/>
          <a:p>
            <a:r>
              <a:rPr lang="en-US" dirty="0">
                <a:highlight>
                  <a:srgbClr val="FFFF00"/>
                </a:highlight>
              </a:rPr>
              <a:t>With incorrect cells</a:t>
            </a:r>
          </a:p>
        </p:txBody>
      </p:sp>
      <p:sp>
        <p:nvSpPr>
          <p:cNvPr id="31" name="TextBox 30">
            <a:extLst>
              <a:ext uri="{FF2B5EF4-FFF2-40B4-BE49-F238E27FC236}">
                <a16:creationId xmlns:a16="http://schemas.microsoft.com/office/drawing/2014/main" id="{F4CF109D-8B08-8A16-4574-9F033ABD26AA}"/>
              </a:ext>
            </a:extLst>
          </p:cNvPr>
          <p:cNvSpPr txBox="1"/>
          <p:nvPr/>
        </p:nvSpPr>
        <p:spPr>
          <a:xfrm>
            <a:off x="3532163" y="3905155"/>
            <a:ext cx="2508739" cy="369332"/>
          </a:xfrm>
          <a:prstGeom prst="rect">
            <a:avLst/>
          </a:prstGeom>
          <a:noFill/>
        </p:spPr>
        <p:txBody>
          <a:bodyPr wrap="square" rtlCol="0">
            <a:spAutoFit/>
          </a:bodyPr>
          <a:lstStyle/>
          <a:p>
            <a:r>
              <a:rPr lang="en-US" dirty="0">
                <a:highlight>
                  <a:srgbClr val="FFFF00"/>
                </a:highlight>
              </a:rPr>
              <a:t>With all correct cells</a:t>
            </a:r>
          </a:p>
        </p:txBody>
      </p:sp>
      <p:cxnSp>
        <p:nvCxnSpPr>
          <p:cNvPr id="33" name="Straight Connector 32">
            <a:extLst>
              <a:ext uri="{FF2B5EF4-FFF2-40B4-BE49-F238E27FC236}">
                <a16:creationId xmlns:a16="http://schemas.microsoft.com/office/drawing/2014/main" id="{FCC6BB14-B863-880E-F4F7-86D0D7554A72}"/>
              </a:ext>
            </a:extLst>
          </p:cNvPr>
          <p:cNvCxnSpPr/>
          <p:nvPr/>
        </p:nvCxnSpPr>
        <p:spPr>
          <a:xfrm>
            <a:off x="92710" y="3842024"/>
            <a:ext cx="5792275" cy="0"/>
          </a:xfrm>
          <a:prstGeom prst="line">
            <a:avLst/>
          </a:prstGeom>
          <a:ln w="57150">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731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3982915" cy="378068"/>
          </a:xfrm>
          <a:solidFill>
            <a:schemeClr val="accent1">
              <a:lumMod val="75000"/>
            </a:schemeClr>
          </a:solidFill>
          <a:ln>
            <a:noFill/>
          </a:ln>
        </p:spPr>
        <p:txBody>
          <a:bodyPr>
            <a:normAutofit fontScale="90000"/>
          </a:bodyPr>
          <a:lstStyle/>
          <a:p>
            <a:r>
              <a:rPr lang="en-US" sz="3200" b="1" dirty="0">
                <a:solidFill>
                  <a:schemeClr val="bg1"/>
                </a:solidFill>
              </a:rPr>
              <a:t>MEAN Stack</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C39ED6E-C6DA-7A05-BB47-D506949CF5EB}"/>
              </a:ext>
            </a:extLst>
          </p:cNvPr>
          <p:cNvSpPr txBox="1"/>
          <p:nvPr/>
        </p:nvSpPr>
        <p:spPr>
          <a:xfrm rot="10800000" flipH="1" flipV="1">
            <a:off x="202316" y="454996"/>
            <a:ext cx="589368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ongoDB –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xpress(.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Node.js web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ngular(.</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Client-side JavaScript (full fledged)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ode(.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JavaScript web server</a:t>
            </a:r>
          </a:p>
        </p:txBody>
      </p:sp>
      <p:sp>
        <p:nvSpPr>
          <p:cNvPr id="5" name="Title 1">
            <a:extLst>
              <a:ext uri="{FF2B5EF4-FFF2-40B4-BE49-F238E27FC236}">
                <a16:creationId xmlns:a16="http://schemas.microsoft.com/office/drawing/2014/main" id="{536E4150-3D43-0D2F-2176-1CAE10DF4443}"/>
              </a:ext>
            </a:extLst>
          </p:cNvPr>
          <p:cNvSpPr txBox="1">
            <a:spLocks/>
          </p:cNvSpPr>
          <p:nvPr/>
        </p:nvSpPr>
        <p:spPr>
          <a:xfrm>
            <a:off x="202316" y="5153105"/>
            <a:ext cx="3982915" cy="378068"/>
          </a:xfrm>
          <a:prstGeom prst="rect">
            <a:avLst/>
          </a:prstGeom>
          <a:solidFill>
            <a:schemeClr val="accent6">
              <a:lumMod val="75000"/>
            </a:schemeClr>
          </a:solid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j-ea"/>
                <a:cs typeface="+mj-cs"/>
              </a:rPr>
              <a:t>MERN Stack</a:t>
            </a:r>
          </a:p>
        </p:txBody>
      </p:sp>
      <p:sp>
        <p:nvSpPr>
          <p:cNvPr id="6" name="TextBox 5">
            <a:extLst>
              <a:ext uri="{FF2B5EF4-FFF2-40B4-BE49-F238E27FC236}">
                <a16:creationId xmlns:a16="http://schemas.microsoft.com/office/drawing/2014/main" id="{7A7D3D3E-F733-9B4C-F1ED-793241232D83}"/>
              </a:ext>
            </a:extLst>
          </p:cNvPr>
          <p:cNvSpPr txBox="1"/>
          <p:nvPr/>
        </p:nvSpPr>
        <p:spPr>
          <a:xfrm rot="10800000" flipH="1" flipV="1">
            <a:off x="404632" y="5537786"/>
            <a:ext cx="454553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ongoDB –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xpress(.</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Node.js web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eact(.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Client-side JavaScript UI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ode(.</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JavaScript web server</a:t>
            </a:r>
          </a:p>
        </p:txBody>
      </p:sp>
      <p:sp>
        <p:nvSpPr>
          <p:cNvPr id="7" name="Title 1">
            <a:extLst>
              <a:ext uri="{FF2B5EF4-FFF2-40B4-BE49-F238E27FC236}">
                <a16:creationId xmlns:a16="http://schemas.microsoft.com/office/drawing/2014/main" id="{132AD1CC-0D92-AFEE-12D8-078B1D84062A}"/>
              </a:ext>
            </a:extLst>
          </p:cNvPr>
          <p:cNvSpPr txBox="1">
            <a:spLocks/>
          </p:cNvSpPr>
          <p:nvPr/>
        </p:nvSpPr>
        <p:spPr>
          <a:xfrm>
            <a:off x="5603724" y="5153106"/>
            <a:ext cx="3982915" cy="378068"/>
          </a:xfrm>
          <a:prstGeom prst="rect">
            <a:avLst/>
          </a:prstGeom>
          <a:solidFill>
            <a:schemeClr val="accent6">
              <a:lumMod val="75000"/>
            </a:schemeClr>
          </a:solid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j-ea"/>
                <a:cs typeface="+mj-cs"/>
              </a:rPr>
              <a:t>MEVN Stack</a:t>
            </a:r>
          </a:p>
        </p:txBody>
      </p:sp>
      <p:sp>
        <p:nvSpPr>
          <p:cNvPr id="8" name="TextBox 7">
            <a:extLst>
              <a:ext uri="{FF2B5EF4-FFF2-40B4-BE49-F238E27FC236}">
                <a16:creationId xmlns:a16="http://schemas.microsoft.com/office/drawing/2014/main" id="{4C9D27F9-2961-ADC2-56E8-5FC6695286CD}"/>
              </a:ext>
            </a:extLst>
          </p:cNvPr>
          <p:cNvSpPr txBox="1"/>
          <p:nvPr/>
        </p:nvSpPr>
        <p:spPr>
          <a:xfrm rot="10800000" flipH="1" flipV="1">
            <a:off x="5806040" y="5537787"/>
            <a:ext cx="598132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ongoDB –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xpress(.</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Node.js web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ue(.</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Client-side JavaScript progressive framework (e.g.: enhanced HTML)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ode(.</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JavaScript web server</a:t>
            </a:r>
          </a:p>
        </p:txBody>
      </p:sp>
      <p:grpSp>
        <p:nvGrpSpPr>
          <p:cNvPr id="16" name="Group 15">
            <a:extLst>
              <a:ext uri="{FF2B5EF4-FFF2-40B4-BE49-F238E27FC236}">
                <a16:creationId xmlns:a16="http://schemas.microsoft.com/office/drawing/2014/main" id="{145EFA0C-9E87-86AC-5F16-C97075197885}"/>
              </a:ext>
            </a:extLst>
          </p:cNvPr>
          <p:cNvGrpSpPr/>
          <p:nvPr/>
        </p:nvGrpSpPr>
        <p:grpSpPr>
          <a:xfrm>
            <a:off x="1931794" y="1335567"/>
            <a:ext cx="8495883" cy="3481152"/>
            <a:chOff x="1931794" y="1335567"/>
            <a:chExt cx="8495883" cy="3481152"/>
          </a:xfrm>
        </p:grpSpPr>
        <p:grpSp>
          <p:nvGrpSpPr>
            <p:cNvPr id="10" name="Group 9">
              <a:extLst>
                <a:ext uri="{FF2B5EF4-FFF2-40B4-BE49-F238E27FC236}">
                  <a16:creationId xmlns:a16="http://schemas.microsoft.com/office/drawing/2014/main" id="{62CF2287-0279-8CF1-23C6-F4871F5B4AC2}"/>
                </a:ext>
              </a:extLst>
            </p:cNvPr>
            <p:cNvGrpSpPr/>
            <p:nvPr/>
          </p:nvGrpSpPr>
          <p:grpSpPr>
            <a:xfrm>
              <a:off x="1931794" y="1554278"/>
              <a:ext cx="7517006" cy="3262441"/>
              <a:chOff x="261256" y="1151905"/>
              <a:chExt cx="11669488" cy="5064651"/>
            </a:xfrm>
          </p:grpSpPr>
          <p:sp>
            <p:nvSpPr>
              <p:cNvPr id="11" name="Cloud 10">
                <a:extLst>
                  <a:ext uri="{FF2B5EF4-FFF2-40B4-BE49-F238E27FC236}">
                    <a16:creationId xmlns:a16="http://schemas.microsoft.com/office/drawing/2014/main" id="{E408382F-C380-EBC6-6A7B-7A5A1600F6ED}"/>
                  </a:ext>
                </a:extLst>
              </p:cNvPr>
              <p:cNvSpPr/>
              <p:nvPr/>
            </p:nvSpPr>
            <p:spPr>
              <a:xfrm>
                <a:off x="3390406" y="1151905"/>
                <a:ext cx="5509981" cy="5064651"/>
              </a:xfrm>
              <a:prstGeom prst="cloud">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Internet</a:t>
                </a:r>
              </a:p>
            </p:txBody>
          </p:sp>
          <p:sp>
            <p:nvSpPr>
              <p:cNvPr id="12" name="Rectangle: Rounded Corners 11">
                <a:extLst>
                  <a:ext uri="{FF2B5EF4-FFF2-40B4-BE49-F238E27FC236}">
                    <a16:creationId xmlns:a16="http://schemas.microsoft.com/office/drawing/2014/main" id="{08CE113D-840E-E5E5-FDE5-F733AEECD68D}"/>
                  </a:ext>
                </a:extLst>
              </p:cNvPr>
              <p:cNvSpPr/>
              <p:nvPr/>
            </p:nvSpPr>
            <p:spPr>
              <a:xfrm>
                <a:off x="261256" y="2274124"/>
                <a:ext cx="4894613" cy="2999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Browser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(Angular.JS)</a:t>
                </a:r>
              </a:p>
            </p:txBody>
          </p:sp>
          <p:sp>
            <p:nvSpPr>
              <p:cNvPr id="13" name="Rectangle: Rounded Corners 12">
                <a:extLst>
                  <a:ext uri="{FF2B5EF4-FFF2-40B4-BE49-F238E27FC236}">
                    <a16:creationId xmlns:a16="http://schemas.microsoft.com/office/drawing/2014/main" id="{9E459B32-CD90-7CEF-CC14-B52A3B8A645A}"/>
                  </a:ext>
                </a:extLst>
              </p:cNvPr>
              <p:cNvSpPr/>
              <p:nvPr/>
            </p:nvSpPr>
            <p:spPr>
              <a:xfrm>
                <a:off x="7036131" y="2277093"/>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 – Node.JS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(Express.JS)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lowchart: Magnetic Disk 13">
              <a:extLst>
                <a:ext uri="{FF2B5EF4-FFF2-40B4-BE49-F238E27FC236}">
                  <a16:creationId xmlns:a16="http://schemas.microsoft.com/office/drawing/2014/main" id="{27293269-40D3-A52D-1251-F07F870A8E58}"/>
                </a:ext>
              </a:extLst>
            </p:cNvPr>
            <p:cNvSpPr/>
            <p:nvPr/>
          </p:nvSpPr>
          <p:spPr>
            <a:xfrm>
              <a:off x="8707956" y="1335567"/>
              <a:ext cx="1389184" cy="1538045"/>
            </a:xfrm>
            <a:prstGeom prst="flowChartMagneticDisk">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 - MongoDB</a:t>
              </a:r>
            </a:p>
          </p:txBody>
        </p:sp>
        <p:sp>
          <p:nvSpPr>
            <p:cNvPr id="15" name="Flowchart: Direct Access Storage 14">
              <a:extLst>
                <a:ext uri="{FF2B5EF4-FFF2-40B4-BE49-F238E27FC236}">
                  <a16:creationId xmlns:a16="http://schemas.microsoft.com/office/drawing/2014/main" id="{8D82D379-F24A-648F-7A83-51BE8FB6B5D6}"/>
                </a:ext>
              </a:extLst>
            </p:cNvPr>
            <p:cNvSpPr/>
            <p:nvPr/>
          </p:nvSpPr>
          <p:spPr>
            <a:xfrm>
              <a:off x="8707956" y="3859823"/>
              <a:ext cx="1719721" cy="870439"/>
            </a:xfrm>
            <a:prstGeom prst="flowChartMagneticDru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grpSp>
    </p:spTree>
    <p:extLst>
      <p:ext uri="{BB962C8B-B14F-4D97-AF65-F5344CB8AC3E}">
        <p14:creationId xmlns:p14="http://schemas.microsoft.com/office/powerpoint/2010/main" val="272739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3982915" cy="378068"/>
          </a:xfrm>
          <a:solidFill>
            <a:schemeClr val="accent1">
              <a:lumMod val="75000"/>
            </a:schemeClr>
          </a:solidFill>
          <a:ln>
            <a:noFill/>
          </a:ln>
        </p:spPr>
        <p:txBody>
          <a:bodyPr>
            <a:normAutofit fontScale="90000"/>
          </a:bodyPr>
          <a:lstStyle/>
          <a:p>
            <a:r>
              <a:rPr lang="en-US" sz="3200" b="1" dirty="0">
                <a:solidFill>
                  <a:schemeClr val="bg1"/>
                </a:solidFill>
              </a:rPr>
              <a:t>LAMP Stack</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C39ED6E-C6DA-7A05-BB47-D506949CF5EB}"/>
              </a:ext>
            </a:extLst>
          </p:cNvPr>
          <p:cNvSpPr txBox="1"/>
          <p:nvPr/>
        </p:nvSpPr>
        <p:spPr>
          <a:xfrm rot="10800000" flipH="1" flipV="1">
            <a:off x="202315" y="454996"/>
            <a:ext cx="838776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inux – Operating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pache –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ySQL –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HP – Scripting language (run on server-side, but generates client-side HTML code)</a:t>
            </a:r>
          </a:p>
        </p:txBody>
      </p:sp>
      <p:grpSp>
        <p:nvGrpSpPr>
          <p:cNvPr id="16" name="Group 15">
            <a:extLst>
              <a:ext uri="{FF2B5EF4-FFF2-40B4-BE49-F238E27FC236}">
                <a16:creationId xmlns:a16="http://schemas.microsoft.com/office/drawing/2014/main" id="{145EFA0C-9E87-86AC-5F16-C97075197885}"/>
              </a:ext>
            </a:extLst>
          </p:cNvPr>
          <p:cNvGrpSpPr/>
          <p:nvPr/>
        </p:nvGrpSpPr>
        <p:grpSpPr>
          <a:xfrm>
            <a:off x="1968011" y="2311514"/>
            <a:ext cx="8495883" cy="3481152"/>
            <a:chOff x="1931794" y="1335567"/>
            <a:chExt cx="8495883" cy="3481152"/>
          </a:xfrm>
        </p:grpSpPr>
        <p:grpSp>
          <p:nvGrpSpPr>
            <p:cNvPr id="10" name="Group 9">
              <a:extLst>
                <a:ext uri="{FF2B5EF4-FFF2-40B4-BE49-F238E27FC236}">
                  <a16:creationId xmlns:a16="http://schemas.microsoft.com/office/drawing/2014/main" id="{62CF2287-0279-8CF1-23C6-F4871F5B4AC2}"/>
                </a:ext>
              </a:extLst>
            </p:cNvPr>
            <p:cNvGrpSpPr/>
            <p:nvPr/>
          </p:nvGrpSpPr>
          <p:grpSpPr>
            <a:xfrm>
              <a:off x="1931794" y="1554278"/>
              <a:ext cx="7517006" cy="3262441"/>
              <a:chOff x="261256" y="1151905"/>
              <a:chExt cx="11669488" cy="5064651"/>
            </a:xfrm>
          </p:grpSpPr>
          <p:sp>
            <p:nvSpPr>
              <p:cNvPr id="11" name="Cloud 10">
                <a:extLst>
                  <a:ext uri="{FF2B5EF4-FFF2-40B4-BE49-F238E27FC236}">
                    <a16:creationId xmlns:a16="http://schemas.microsoft.com/office/drawing/2014/main" id="{E408382F-C380-EBC6-6A7B-7A5A1600F6ED}"/>
                  </a:ext>
                </a:extLst>
              </p:cNvPr>
              <p:cNvSpPr/>
              <p:nvPr/>
            </p:nvSpPr>
            <p:spPr>
              <a:xfrm>
                <a:off x="3390406" y="1151905"/>
                <a:ext cx="5509981" cy="5064651"/>
              </a:xfrm>
              <a:prstGeom prst="cloud">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Internet</a:t>
                </a:r>
              </a:p>
            </p:txBody>
          </p:sp>
          <p:sp>
            <p:nvSpPr>
              <p:cNvPr id="12" name="Rectangle: Rounded Corners 11">
                <a:extLst>
                  <a:ext uri="{FF2B5EF4-FFF2-40B4-BE49-F238E27FC236}">
                    <a16:creationId xmlns:a16="http://schemas.microsoft.com/office/drawing/2014/main" id="{08CE113D-840E-E5E5-FDE5-F733AEECD68D}"/>
                  </a:ext>
                </a:extLst>
              </p:cNvPr>
              <p:cNvSpPr/>
              <p:nvPr/>
            </p:nvSpPr>
            <p:spPr>
              <a:xfrm>
                <a:off x="261256" y="2274124"/>
                <a:ext cx="4894613" cy="2999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Browser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(HTML)</a:t>
                </a:r>
              </a:p>
            </p:txBody>
          </p:sp>
          <p:sp>
            <p:nvSpPr>
              <p:cNvPr id="13" name="Rectangle: Rounded Corners 12">
                <a:extLst>
                  <a:ext uri="{FF2B5EF4-FFF2-40B4-BE49-F238E27FC236}">
                    <a16:creationId xmlns:a16="http://schemas.microsoft.com/office/drawing/2014/main" id="{9E459B32-CD90-7CEF-CC14-B52A3B8A645A}"/>
                  </a:ext>
                </a:extLst>
              </p:cNvPr>
              <p:cNvSpPr/>
              <p:nvPr/>
            </p:nvSpPr>
            <p:spPr>
              <a:xfrm>
                <a:off x="7036131" y="2277093"/>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 – Linux/Apache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(PHP)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lowchart: Magnetic Disk 13">
              <a:extLst>
                <a:ext uri="{FF2B5EF4-FFF2-40B4-BE49-F238E27FC236}">
                  <a16:creationId xmlns:a16="http://schemas.microsoft.com/office/drawing/2014/main" id="{27293269-40D3-A52D-1251-F07F870A8E58}"/>
                </a:ext>
              </a:extLst>
            </p:cNvPr>
            <p:cNvSpPr/>
            <p:nvPr/>
          </p:nvSpPr>
          <p:spPr>
            <a:xfrm>
              <a:off x="8707956" y="1335567"/>
              <a:ext cx="1389184" cy="1538045"/>
            </a:xfrm>
            <a:prstGeom prst="flowChartMagneticDisk">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 - MySQL</a:t>
              </a:r>
            </a:p>
          </p:txBody>
        </p:sp>
        <p:sp>
          <p:nvSpPr>
            <p:cNvPr id="15" name="Flowchart: Direct Access Storage 14">
              <a:extLst>
                <a:ext uri="{FF2B5EF4-FFF2-40B4-BE49-F238E27FC236}">
                  <a16:creationId xmlns:a16="http://schemas.microsoft.com/office/drawing/2014/main" id="{8D82D379-F24A-648F-7A83-51BE8FB6B5D6}"/>
                </a:ext>
              </a:extLst>
            </p:cNvPr>
            <p:cNvSpPr/>
            <p:nvPr/>
          </p:nvSpPr>
          <p:spPr>
            <a:xfrm>
              <a:off x="8707956" y="3859823"/>
              <a:ext cx="1719721" cy="870439"/>
            </a:xfrm>
            <a:prstGeom prst="flowChartMagneticDru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grpSp>
    </p:spTree>
    <p:extLst>
      <p:ext uri="{BB962C8B-B14F-4D97-AF65-F5344CB8AC3E}">
        <p14:creationId xmlns:p14="http://schemas.microsoft.com/office/powerpoint/2010/main" val="1443667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3982915" cy="378068"/>
          </a:xfrm>
          <a:solidFill>
            <a:schemeClr val="accent1">
              <a:lumMod val="75000"/>
            </a:schemeClr>
          </a:solidFill>
          <a:ln>
            <a:noFill/>
          </a:ln>
        </p:spPr>
        <p:txBody>
          <a:bodyPr>
            <a:normAutofit fontScale="90000"/>
          </a:bodyPr>
          <a:lstStyle/>
          <a:p>
            <a:r>
              <a:rPr lang="en-US" sz="3200" b="1" dirty="0">
                <a:solidFill>
                  <a:schemeClr val="bg1"/>
                </a:solidFill>
              </a:rPr>
              <a:t>My Stack</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45EFA0C-9E87-86AC-5F16-C97075197885}"/>
              </a:ext>
            </a:extLst>
          </p:cNvPr>
          <p:cNvGrpSpPr/>
          <p:nvPr/>
        </p:nvGrpSpPr>
        <p:grpSpPr>
          <a:xfrm>
            <a:off x="316290" y="1493830"/>
            <a:ext cx="8942010" cy="3481152"/>
            <a:chOff x="1931794" y="1335567"/>
            <a:chExt cx="8942010" cy="3481152"/>
          </a:xfrm>
        </p:grpSpPr>
        <p:grpSp>
          <p:nvGrpSpPr>
            <p:cNvPr id="10" name="Group 9">
              <a:extLst>
                <a:ext uri="{FF2B5EF4-FFF2-40B4-BE49-F238E27FC236}">
                  <a16:creationId xmlns:a16="http://schemas.microsoft.com/office/drawing/2014/main" id="{62CF2287-0279-8CF1-23C6-F4871F5B4AC2}"/>
                </a:ext>
              </a:extLst>
            </p:cNvPr>
            <p:cNvGrpSpPr/>
            <p:nvPr/>
          </p:nvGrpSpPr>
          <p:grpSpPr>
            <a:xfrm>
              <a:off x="1931794" y="1554278"/>
              <a:ext cx="7517006" cy="3262441"/>
              <a:chOff x="261256" y="1151905"/>
              <a:chExt cx="11669488" cy="5064651"/>
            </a:xfrm>
          </p:grpSpPr>
          <p:sp>
            <p:nvSpPr>
              <p:cNvPr id="11" name="Cloud 10">
                <a:extLst>
                  <a:ext uri="{FF2B5EF4-FFF2-40B4-BE49-F238E27FC236}">
                    <a16:creationId xmlns:a16="http://schemas.microsoft.com/office/drawing/2014/main" id="{E408382F-C380-EBC6-6A7B-7A5A1600F6ED}"/>
                  </a:ext>
                </a:extLst>
              </p:cNvPr>
              <p:cNvSpPr/>
              <p:nvPr/>
            </p:nvSpPr>
            <p:spPr>
              <a:xfrm>
                <a:off x="3390406" y="1151905"/>
                <a:ext cx="5509981" cy="5064651"/>
              </a:xfrm>
              <a:prstGeom prst="cloud">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Internet</a:t>
                </a:r>
              </a:p>
            </p:txBody>
          </p:sp>
          <p:sp>
            <p:nvSpPr>
              <p:cNvPr id="12" name="Rectangle: Rounded Corners 11">
                <a:extLst>
                  <a:ext uri="{FF2B5EF4-FFF2-40B4-BE49-F238E27FC236}">
                    <a16:creationId xmlns:a16="http://schemas.microsoft.com/office/drawing/2014/main" id="{08CE113D-840E-E5E5-FDE5-F733AEECD68D}"/>
                  </a:ext>
                </a:extLst>
              </p:cNvPr>
              <p:cNvSpPr/>
              <p:nvPr/>
            </p:nvSpPr>
            <p:spPr>
              <a:xfrm>
                <a:off x="261256" y="2274124"/>
                <a:ext cx="4894613" cy="2999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Browser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(HTML, CSS, JavaScript)</a:t>
                </a:r>
              </a:p>
            </p:txBody>
          </p:sp>
          <p:sp>
            <p:nvSpPr>
              <p:cNvPr id="13" name="Rectangle: Rounded Corners 12">
                <a:extLst>
                  <a:ext uri="{FF2B5EF4-FFF2-40B4-BE49-F238E27FC236}">
                    <a16:creationId xmlns:a16="http://schemas.microsoft.com/office/drawing/2014/main" id="{9E459B32-CD90-7CEF-CC14-B52A3B8A645A}"/>
                  </a:ext>
                </a:extLst>
              </p:cNvPr>
              <p:cNvSpPr/>
              <p:nvPr/>
            </p:nvSpPr>
            <p:spPr>
              <a:xfrm>
                <a:off x="7036131" y="2277093"/>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Server – Django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(Django/Python)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lowchart: Magnetic Disk 13">
              <a:extLst>
                <a:ext uri="{FF2B5EF4-FFF2-40B4-BE49-F238E27FC236}">
                  <a16:creationId xmlns:a16="http://schemas.microsoft.com/office/drawing/2014/main" id="{27293269-40D3-A52D-1251-F07F870A8E58}"/>
                </a:ext>
              </a:extLst>
            </p:cNvPr>
            <p:cNvSpPr/>
            <p:nvPr/>
          </p:nvSpPr>
          <p:spPr>
            <a:xfrm>
              <a:off x="8707956" y="1335567"/>
              <a:ext cx="1389184" cy="1538045"/>
            </a:xfrm>
            <a:prstGeom prst="flowChartMagneticDisk">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 - MySQL</a:t>
              </a:r>
            </a:p>
          </p:txBody>
        </p:sp>
        <p:sp>
          <p:nvSpPr>
            <p:cNvPr id="15" name="Flowchart: Direct Access Storage 14">
              <a:extLst>
                <a:ext uri="{FF2B5EF4-FFF2-40B4-BE49-F238E27FC236}">
                  <a16:creationId xmlns:a16="http://schemas.microsoft.com/office/drawing/2014/main" id="{8D82D379-F24A-648F-7A83-51BE8FB6B5D6}"/>
                </a:ext>
              </a:extLst>
            </p:cNvPr>
            <p:cNvSpPr/>
            <p:nvPr/>
          </p:nvSpPr>
          <p:spPr>
            <a:xfrm>
              <a:off x="8707956" y="3859823"/>
              <a:ext cx="2165848" cy="870439"/>
            </a:xfrm>
            <a:prstGeom prst="flowChartMagneticDru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Windows</a:t>
              </a:r>
            </a:p>
          </p:txBody>
        </p:sp>
      </p:grpSp>
    </p:spTree>
    <p:extLst>
      <p:ext uri="{BB962C8B-B14F-4D97-AF65-F5344CB8AC3E}">
        <p14:creationId xmlns:p14="http://schemas.microsoft.com/office/powerpoint/2010/main" val="415162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99326D-4E40-CE27-185B-F7052A3BA31D}"/>
              </a:ext>
            </a:extLst>
          </p:cNvPr>
          <p:cNvSpPr/>
          <p:nvPr/>
        </p:nvSpPr>
        <p:spPr>
          <a:xfrm>
            <a:off x="6625005" y="779549"/>
            <a:ext cx="3736731" cy="345003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1249CC3-2DD5-8FCF-AD06-769B2D944B41}"/>
              </a:ext>
            </a:extLst>
          </p:cNvPr>
          <p:cNvSpPr/>
          <p:nvPr/>
        </p:nvSpPr>
        <p:spPr>
          <a:xfrm>
            <a:off x="580291" y="855785"/>
            <a:ext cx="4413740" cy="3751384"/>
          </a:xfrm>
          <a:prstGeom prst="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C58B0DA-B3F3-C233-1E12-C0319DDBF1EA}"/>
              </a:ext>
            </a:extLst>
          </p:cNvPr>
          <p:cNvSpPr/>
          <p:nvPr/>
        </p:nvSpPr>
        <p:spPr>
          <a:xfrm flipH="1" flipV="1">
            <a:off x="1005252" y="1216494"/>
            <a:ext cx="3839310" cy="28870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0C10D8B-3D17-082B-9D5A-2D7BE1FF3010}"/>
              </a:ext>
            </a:extLst>
          </p:cNvPr>
          <p:cNvSpPr txBox="1"/>
          <p:nvPr/>
        </p:nvSpPr>
        <p:spPr>
          <a:xfrm>
            <a:off x="1005252" y="855785"/>
            <a:ext cx="3736731"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Performance required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Number of pages to serve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Speed of response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Anticipated traffic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Up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Static, dynamic, or hybrid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Support available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Development and deployment tools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Human support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Cost</a:t>
            </a:r>
          </a:p>
        </p:txBody>
      </p:sp>
      <p:sp>
        <p:nvSpPr>
          <p:cNvPr id="2" name="Title 1"/>
          <p:cNvSpPr>
            <a:spLocks noGrp="1"/>
          </p:cNvSpPr>
          <p:nvPr>
            <p:ph type="title"/>
          </p:nvPr>
        </p:nvSpPr>
        <p:spPr>
          <a:xfrm>
            <a:off x="0" y="1"/>
            <a:ext cx="4844562" cy="501161"/>
          </a:xfrm>
          <a:solidFill>
            <a:schemeClr val="bg2">
              <a:lumMod val="10000"/>
            </a:schemeClr>
          </a:solidFill>
          <a:ln>
            <a:noFill/>
          </a:ln>
        </p:spPr>
        <p:txBody>
          <a:bodyPr>
            <a:normAutofit fontScale="90000"/>
          </a:bodyPr>
          <a:lstStyle/>
          <a:p>
            <a:r>
              <a:rPr lang="en-US" b="1" dirty="0">
                <a:solidFill>
                  <a:schemeClr val="bg1"/>
                </a:solidFill>
              </a:rPr>
              <a:t>Factors in choosing:</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BF9F656-CE42-4014-C503-A4E9750339DF}"/>
              </a:ext>
            </a:extLst>
          </p:cNvPr>
          <p:cNvSpPr/>
          <p:nvPr/>
        </p:nvSpPr>
        <p:spPr>
          <a:xfrm flipH="1" flipV="1">
            <a:off x="6805247" y="1077314"/>
            <a:ext cx="3382109" cy="28870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20AABFD0-824A-E526-ADA8-C617B0A960F8}"/>
              </a:ext>
            </a:extLst>
          </p:cNvPr>
          <p:cNvSpPr txBox="1"/>
          <p:nvPr/>
        </p:nvSpPr>
        <p:spPr>
          <a:xfrm>
            <a:off x="6819902" y="773723"/>
            <a:ext cx="3367454"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Framework(s):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Language(s)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Types of applications anticipated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Ease of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Compatibility with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Compatibility with other frameworks to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Cost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411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0" y="1"/>
            <a:ext cx="6184900" cy="1155512"/>
          </a:xfrm>
        </p:spPr>
        <p:txBody>
          <a:bodyPr anchor="t">
            <a:normAutofit/>
          </a:bodyPr>
          <a:lstStyle/>
          <a:p>
            <a:pPr eaLnBrk="1" hangingPunct="1"/>
            <a:r>
              <a:rPr lang="en-US" altLang="en-US" sz="2000" b="1" u="sng" dirty="0"/>
              <a:t>Next major team task: Decide on your stack</a:t>
            </a:r>
            <a:br>
              <a:rPr lang="en-US" altLang="en-US" sz="2000" b="1" u="sng" dirty="0"/>
            </a:br>
            <a:r>
              <a:rPr lang="en-US" altLang="en-US" sz="2000" b="1" dirty="0"/>
              <a:t>* To be started now and finished by next class</a:t>
            </a:r>
            <a:br>
              <a:rPr lang="en-US" altLang="en-US" sz="2000" b="1" dirty="0"/>
            </a:br>
            <a:r>
              <a:rPr lang="en-US" altLang="en-US" sz="2000" b="1" dirty="0"/>
              <a:t>* Next class each team will present their decisions</a:t>
            </a:r>
            <a:endParaRPr lang="en-US" altLang="en-US" sz="2000" b="1" u="sng" dirty="0"/>
          </a:p>
        </p:txBody>
      </p:sp>
      <p:pic>
        <p:nvPicPr>
          <p:cNvPr id="6" name="Picture 5">
            <a:extLst>
              <a:ext uri="{FF2B5EF4-FFF2-40B4-BE49-F238E27FC236}">
                <a16:creationId xmlns:a16="http://schemas.microsoft.com/office/drawing/2014/main" id="{18695861-19F6-E7ED-6339-FD2BF618F8FC}"/>
              </a:ext>
            </a:extLst>
          </p:cNvPr>
          <p:cNvPicPr>
            <a:picLocks noChangeAspect="1"/>
          </p:cNvPicPr>
          <p:nvPr/>
        </p:nvPicPr>
        <p:blipFill>
          <a:blip r:embed="rId3"/>
          <a:stretch>
            <a:fillRect/>
          </a:stretch>
        </p:blipFill>
        <p:spPr>
          <a:xfrm>
            <a:off x="750167" y="1909603"/>
            <a:ext cx="4922520" cy="3025140"/>
          </a:xfrm>
          <a:prstGeom prst="rect">
            <a:avLst/>
          </a:prstGeom>
        </p:spPr>
      </p:pic>
      <p:pic>
        <p:nvPicPr>
          <p:cNvPr id="7" name="Picture 6">
            <a:extLst>
              <a:ext uri="{FF2B5EF4-FFF2-40B4-BE49-F238E27FC236}">
                <a16:creationId xmlns:a16="http://schemas.microsoft.com/office/drawing/2014/main" id="{84FFFEAF-4761-C269-CB64-F5C63024DFA0}"/>
              </a:ext>
            </a:extLst>
          </p:cNvPr>
          <p:cNvPicPr>
            <a:picLocks noChangeAspect="1"/>
          </p:cNvPicPr>
          <p:nvPr/>
        </p:nvPicPr>
        <p:blipFill>
          <a:blip r:embed="rId3"/>
          <a:stretch>
            <a:fillRect/>
          </a:stretch>
        </p:blipFill>
        <p:spPr>
          <a:xfrm>
            <a:off x="498775" y="1660219"/>
            <a:ext cx="4922520" cy="3025140"/>
          </a:xfrm>
          <a:prstGeom prst="rect">
            <a:avLst/>
          </a:prstGeom>
        </p:spPr>
      </p:pic>
      <p:sp>
        <p:nvSpPr>
          <p:cNvPr id="8" name="Cloud 7">
            <a:extLst>
              <a:ext uri="{FF2B5EF4-FFF2-40B4-BE49-F238E27FC236}">
                <a16:creationId xmlns:a16="http://schemas.microsoft.com/office/drawing/2014/main" id="{9247D11A-D534-81DB-DC77-CC40C9F3C9F7}"/>
              </a:ext>
            </a:extLst>
          </p:cNvPr>
          <p:cNvSpPr/>
          <p:nvPr/>
        </p:nvSpPr>
        <p:spPr>
          <a:xfrm>
            <a:off x="3441115" y="312368"/>
            <a:ext cx="5509981" cy="5064651"/>
          </a:xfrm>
          <a:prstGeom prst="cloud">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Internet</a:t>
            </a:r>
          </a:p>
        </p:txBody>
      </p:sp>
      <p:sp>
        <p:nvSpPr>
          <p:cNvPr id="9" name="Rectangle: Rounded Corners 8">
            <a:extLst>
              <a:ext uri="{FF2B5EF4-FFF2-40B4-BE49-F238E27FC236}">
                <a16:creationId xmlns:a16="http://schemas.microsoft.com/office/drawing/2014/main" id="{BF35B678-5C3C-FC2A-03C1-DC46F3B326C0}"/>
              </a:ext>
            </a:extLst>
          </p:cNvPr>
          <p:cNvSpPr/>
          <p:nvPr/>
        </p:nvSpPr>
        <p:spPr>
          <a:xfrm>
            <a:off x="7086840" y="1437556"/>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Server</a:t>
            </a:r>
          </a:p>
        </p:txBody>
      </p:sp>
      <p:sp>
        <p:nvSpPr>
          <p:cNvPr id="10" name="Flowchart: Magnetic Disk 9">
            <a:extLst>
              <a:ext uri="{FF2B5EF4-FFF2-40B4-BE49-F238E27FC236}">
                <a16:creationId xmlns:a16="http://schemas.microsoft.com/office/drawing/2014/main" id="{E163F1E0-C034-0D45-A067-A965CFCB40DB}"/>
              </a:ext>
            </a:extLst>
          </p:cNvPr>
          <p:cNvSpPr/>
          <p:nvPr/>
        </p:nvSpPr>
        <p:spPr>
          <a:xfrm>
            <a:off x="10037408" y="64804"/>
            <a:ext cx="1359724" cy="1715985"/>
          </a:xfrm>
          <a:prstGeom prst="flowChartMagneticDisk">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Database</a:t>
            </a:r>
          </a:p>
          <a:p>
            <a:pPr marL="285750" indent="-285750">
              <a:buFont typeface="Arial" panose="020B0604020202020204" pitchFamily="34" charset="0"/>
              <a:buChar char="•"/>
            </a:pPr>
            <a:r>
              <a:rPr lang="en-US" sz="1600" dirty="0">
                <a:solidFill>
                  <a:schemeClr val="tx1"/>
                </a:solidFill>
                <a:highlight>
                  <a:srgbClr val="FFFD71"/>
                </a:highlight>
              </a:rPr>
              <a:t>Name?</a:t>
            </a:r>
          </a:p>
          <a:p>
            <a:pPr marL="285750" indent="-285750">
              <a:buFont typeface="Arial" panose="020B0604020202020204" pitchFamily="34" charset="0"/>
              <a:buChar char="•"/>
            </a:pPr>
            <a:r>
              <a:rPr lang="en-US" sz="1600" dirty="0">
                <a:solidFill>
                  <a:schemeClr val="tx1"/>
                </a:solidFill>
                <a:highlight>
                  <a:srgbClr val="FFFD71"/>
                </a:highlight>
              </a:rPr>
              <a:t>Language?</a:t>
            </a:r>
          </a:p>
        </p:txBody>
      </p:sp>
      <p:sp>
        <p:nvSpPr>
          <p:cNvPr id="11" name="Arrow: Right 10">
            <a:extLst>
              <a:ext uri="{FF2B5EF4-FFF2-40B4-BE49-F238E27FC236}">
                <a16:creationId xmlns:a16="http://schemas.microsoft.com/office/drawing/2014/main" id="{79710269-BBCE-43C4-7C54-6B534F6CA4EE}"/>
              </a:ext>
            </a:extLst>
          </p:cNvPr>
          <p:cNvSpPr/>
          <p:nvPr/>
        </p:nvSpPr>
        <p:spPr>
          <a:xfrm>
            <a:off x="5206578" y="1879912"/>
            <a:ext cx="1880262" cy="142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E1E1EAB-D0B3-00D0-1B49-C5BAFD3EA05E}"/>
              </a:ext>
            </a:extLst>
          </p:cNvPr>
          <p:cNvSpPr/>
          <p:nvPr/>
        </p:nvSpPr>
        <p:spPr>
          <a:xfrm rot="10800000">
            <a:off x="5198575" y="3795800"/>
            <a:ext cx="1880262" cy="142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9D3CDC8-473D-8D6A-F1C5-61726084B96C}"/>
              </a:ext>
            </a:extLst>
          </p:cNvPr>
          <p:cNvSpPr txBox="1"/>
          <p:nvPr/>
        </p:nvSpPr>
        <p:spPr>
          <a:xfrm>
            <a:off x="5347104" y="1951164"/>
            <a:ext cx="1573480" cy="523220"/>
          </a:xfrm>
          <a:prstGeom prst="rect">
            <a:avLst/>
          </a:prstGeom>
          <a:noFill/>
        </p:spPr>
        <p:txBody>
          <a:bodyPr wrap="square" rtlCol="0">
            <a:spAutoFit/>
          </a:bodyPr>
          <a:lstStyle/>
          <a:p>
            <a:r>
              <a:rPr lang="en-US" sz="1400" dirty="0"/>
              <a:t>http request</a:t>
            </a:r>
          </a:p>
          <a:p>
            <a:pPr marL="285750" indent="-285750">
              <a:buFont typeface="Arial" panose="020B0604020202020204" pitchFamily="34" charset="0"/>
              <a:buChar char="•"/>
            </a:pPr>
            <a:r>
              <a:rPr lang="en-US" sz="1400" dirty="0">
                <a:highlight>
                  <a:srgbClr val="FFFD71"/>
                </a:highlight>
              </a:rPr>
              <a:t>Encoding?</a:t>
            </a:r>
          </a:p>
        </p:txBody>
      </p:sp>
      <p:sp>
        <p:nvSpPr>
          <p:cNvPr id="14" name="TextBox 13">
            <a:extLst>
              <a:ext uri="{FF2B5EF4-FFF2-40B4-BE49-F238E27FC236}">
                <a16:creationId xmlns:a16="http://schemas.microsoft.com/office/drawing/2014/main" id="{DE1B7DCF-36B2-7FEE-E471-F49656A619C7}"/>
              </a:ext>
            </a:extLst>
          </p:cNvPr>
          <p:cNvSpPr txBox="1"/>
          <p:nvPr/>
        </p:nvSpPr>
        <p:spPr>
          <a:xfrm>
            <a:off x="5369822" y="3876948"/>
            <a:ext cx="1573480" cy="523220"/>
          </a:xfrm>
          <a:prstGeom prst="rect">
            <a:avLst/>
          </a:prstGeom>
          <a:noFill/>
        </p:spPr>
        <p:txBody>
          <a:bodyPr wrap="square" rtlCol="0">
            <a:spAutoFit/>
          </a:bodyPr>
          <a:lstStyle/>
          <a:p>
            <a:r>
              <a:rPr lang="en-US" sz="1400" dirty="0"/>
              <a:t>http response</a:t>
            </a:r>
          </a:p>
          <a:p>
            <a:pPr marL="285750" indent="-285750">
              <a:buFont typeface="Arial" panose="020B0604020202020204" pitchFamily="34" charset="0"/>
              <a:buChar char="•"/>
            </a:pPr>
            <a:r>
              <a:rPr lang="en-US" sz="1400" dirty="0">
                <a:highlight>
                  <a:srgbClr val="FFFD71"/>
                </a:highlight>
              </a:rPr>
              <a:t>Encoding?</a:t>
            </a:r>
          </a:p>
        </p:txBody>
      </p:sp>
      <p:sp>
        <p:nvSpPr>
          <p:cNvPr id="15" name="Rectangle: Rounded Corners 14">
            <a:extLst>
              <a:ext uri="{FF2B5EF4-FFF2-40B4-BE49-F238E27FC236}">
                <a16:creationId xmlns:a16="http://schemas.microsoft.com/office/drawing/2014/main" id="{185E8B80-F4BB-7B04-5863-92CD368FEF78}"/>
              </a:ext>
            </a:extLst>
          </p:cNvPr>
          <p:cNvSpPr/>
          <p:nvPr/>
        </p:nvSpPr>
        <p:spPr>
          <a:xfrm>
            <a:off x="311965" y="1434587"/>
            <a:ext cx="4894613" cy="2999923"/>
          </a:xfrm>
          <a:prstGeom prst="roundRect">
            <a:avLst>
              <a:gd name="adj" fmla="val 1231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Browser</a:t>
            </a:r>
          </a:p>
        </p:txBody>
      </p:sp>
      <p:sp>
        <p:nvSpPr>
          <p:cNvPr id="16" name="Rectangle: Rounded Corners 15">
            <a:extLst>
              <a:ext uri="{FF2B5EF4-FFF2-40B4-BE49-F238E27FC236}">
                <a16:creationId xmlns:a16="http://schemas.microsoft.com/office/drawing/2014/main" id="{F67282D8-DA4E-B9A7-15CA-9292E62C06F1}"/>
              </a:ext>
            </a:extLst>
          </p:cNvPr>
          <p:cNvSpPr/>
          <p:nvPr/>
        </p:nvSpPr>
        <p:spPr>
          <a:xfrm rot="5400000">
            <a:off x="2321844" y="1208131"/>
            <a:ext cx="761736" cy="3005861"/>
          </a:xfrm>
          <a:prstGeom prst="roundRect">
            <a:avLst>
              <a:gd name="adj" fmla="val 16691"/>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Graphical User Interface</a:t>
            </a:r>
          </a:p>
          <a:p>
            <a:pPr algn="ctr"/>
            <a:r>
              <a:rPr lang="en-US" dirty="0"/>
              <a:t>(view)</a:t>
            </a:r>
          </a:p>
        </p:txBody>
      </p:sp>
      <p:sp>
        <p:nvSpPr>
          <p:cNvPr id="18" name="TextBox 17">
            <a:extLst>
              <a:ext uri="{FF2B5EF4-FFF2-40B4-BE49-F238E27FC236}">
                <a16:creationId xmlns:a16="http://schemas.microsoft.com/office/drawing/2014/main" id="{A66F7ED2-4687-991C-5DA4-E0DD13177924}"/>
              </a:ext>
            </a:extLst>
          </p:cNvPr>
          <p:cNvSpPr txBox="1"/>
          <p:nvPr/>
        </p:nvSpPr>
        <p:spPr>
          <a:xfrm>
            <a:off x="1876540" y="3272697"/>
            <a:ext cx="157348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highlight>
                  <a:srgbClr val="FFFD71"/>
                </a:highlight>
              </a:rPr>
              <a:t>Languages?</a:t>
            </a:r>
          </a:p>
        </p:txBody>
      </p:sp>
      <p:sp>
        <p:nvSpPr>
          <p:cNvPr id="21" name="Rectangle: Rounded Corners 20">
            <a:extLst>
              <a:ext uri="{FF2B5EF4-FFF2-40B4-BE49-F238E27FC236}">
                <a16:creationId xmlns:a16="http://schemas.microsoft.com/office/drawing/2014/main" id="{010ECD06-49F6-B343-4CE5-64113DC7D0D6}"/>
              </a:ext>
            </a:extLst>
          </p:cNvPr>
          <p:cNvSpPr/>
          <p:nvPr/>
        </p:nvSpPr>
        <p:spPr>
          <a:xfrm rot="5400000">
            <a:off x="7776402" y="1257361"/>
            <a:ext cx="853605" cy="1530109"/>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sz="1600" dirty="0"/>
              <a:t>Sudoku engine</a:t>
            </a:r>
          </a:p>
          <a:p>
            <a:pPr algn="ctr"/>
            <a:r>
              <a:rPr lang="en-US" sz="1600" dirty="0"/>
              <a:t>(controller)</a:t>
            </a:r>
          </a:p>
        </p:txBody>
      </p:sp>
      <p:sp>
        <p:nvSpPr>
          <p:cNvPr id="22" name="Rectangle: Rounded Corners 21">
            <a:extLst>
              <a:ext uri="{FF2B5EF4-FFF2-40B4-BE49-F238E27FC236}">
                <a16:creationId xmlns:a16="http://schemas.microsoft.com/office/drawing/2014/main" id="{6BF31E54-FA2B-91EF-7A65-32446F6BAFFA}"/>
              </a:ext>
            </a:extLst>
          </p:cNvPr>
          <p:cNvSpPr/>
          <p:nvPr/>
        </p:nvSpPr>
        <p:spPr>
          <a:xfrm rot="5400000">
            <a:off x="8051873" y="1901170"/>
            <a:ext cx="853605" cy="2063509"/>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sz="1600" dirty="0"/>
              <a:t>Sudoku </a:t>
            </a:r>
            <a:r>
              <a:rPr lang="en-US" sz="1600" dirty="0" err="1"/>
              <a:t>representaton</a:t>
            </a:r>
            <a:endParaRPr lang="en-US" sz="1600" dirty="0"/>
          </a:p>
          <a:p>
            <a:pPr algn="ctr"/>
            <a:r>
              <a:rPr lang="en-US" sz="1600" dirty="0"/>
              <a:t>(model)</a:t>
            </a:r>
          </a:p>
        </p:txBody>
      </p:sp>
      <p:sp>
        <p:nvSpPr>
          <p:cNvPr id="23" name="TextBox 22">
            <a:extLst>
              <a:ext uri="{FF2B5EF4-FFF2-40B4-BE49-F238E27FC236}">
                <a16:creationId xmlns:a16="http://schemas.microsoft.com/office/drawing/2014/main" id="{CA6A3B77-2C47-BC39-4FEF-DE860BAD7E52}"/>
              </a:ext>
            </a:extLst>
          </p:cNvPr>
          <p:cNvSpPr txBox="1"/>
          <p:nvPr/>
        </p:nvSpPr>
        <p:spPr>
          <a:xfrm>
            <a:off x="9582199" y="2649569"/>
            <a:ext cx="1530109"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highlight>
                  <a:srgbClr val="FFFD71"/>
                </a:highlight>
              </a:rPr>
              <a:t>Server name?</a:t>
            </a:r>
          </a:p>
          <a:p>
            <a:pPr marL="285750" indent="-285750">
              <a:buFont typeface="Arial" panose="020B0604020202020204" pitchFamily="34" charset="0"/>
              <a:buChar char="•"/>
            </a:pPr>
            <a:r>
              <a:rPr lang="en-US" sz="1400" dirty="0">
                <a:highlight>
                  <a:srgbClr val="FFFD71"/>
                </a:highlight>
              </a:rPr>
              <a:t>Language?</a:t>
            </a:r>
          </a:p>
        </p:txBody>
      </p:sp>
      <p:sp>
        <p:nvSpPr>
          <p:cNvPr id="26" name="Rectangle: Rounded Corners 25">
            <a:extLst>
              <a:ext uri="{FF2B5EF4-FFF2-40B4-BE49-F238E27FC236}">
                <a16:creationId xmlns:a16="http://schemas.microsoft.com/office/drawing/2014/main" id="{65D9C126-19B8-E1B6-C618-8604DEB47CB4}"/>
              </a:ext>
            </a:extLst>
          </p:cNvPr>
          <p:cNvSpPr/>
          <p:nvPr/>
        </p:nvSpPr>
        <p:spPr>
          <a:xfrm rot="5400000">
            <a:off x="8145610" y="2695861"/>
            <a:ext cx="621969" cy="2063509"/>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sz="1600" dirty="0"/>
              <a:t>Sudoku algorithms</a:t>
            </a:r>
          </a:p>
        </p:txBody>
      </p:sp>
    </p:spTree>
    <p:extLst>
      <p:ext uri="{BB962C8B-B14F-4D97-AF65-F5344CB8AC3E}">
        <p14:creationId xmlns:p14="http://schemas.microsoft.com/office/powerpoint/2010/main" val="89077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117167"/>
            <a:ext cx="11287387" cy="600372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p:cNvSpPr txBox="1"/>
          <p:nvPr/>
        </p:nvSpPr>
        <p:spPr>
          <a:xfrm>
            <a:off x="2676090" y="605553"/>
            <a:ext cx="6769916" cy="523220"/>
          </a:xfrm>
          <a:prstGeom prst="rect">
            <a:avLst/>
          </a:prstGeom>
          <a:noFill/>
        </p:spPr>
        <p:txBody>
          <a:bodyPr wrap="square" rtlCol="0">
            <a:spAutoFit/>
          </a:bodyPr>
          <a:lstStyle/>
          <a:p>
            <a:pPr algn="ctr"/>
            <a:r>
              <a:rPr lang="en-US" sz="2800" b="1" dirty="0">
                <a:solidFill>
                  <a:schemeClr val="bg1">
                    <a:lumMod val="95000"/>
                  </a:schemeClr>
                </a:solidFill>
              </a:rPr>
              <a:t>Project Specifics</a:t>
            </a:r>
          </a:p>
        </p:txBody>
      </p:sp>
    </p:spTree>
    <p:extLst>
      <p:ext uri="{BB962C8B-B14F-4D97-AF65-F5344CB8AC3E}">
        <p14:creationId xmlns:p14="http://schemas.microsoft.com/office/powerpoint/2010/main" val="2120391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46783" y="171972"/>
            <a:ext cx="6769916" cy="523220"/>
          </a:xfrm>
          <a:prstGeom prst="rect">
            <a:avLst/>
          </a:prstGeom>
          <a:noFill/>
        </p:spPr>
        <p:txBody>
          <a:bodyPr wrap="square" rtlCol="0">
            <a:spAutoFit/>
          </a:bodyPr>
          <a:lstStyle/>
          <a:p>
            <a:pPr algn="ctr"/>
            <a:r>
              <a:rPr lang="en-US" sz="2800" b="1" dirty="0"/>
              <a:t>Project Specifics: Deliverables</a:t>
            </a:r>
          </a:p>
        </p:txBody>
      </p:sp>
      <p:sp>
        <p:nvSpPr>
          <p:cNvPr id="2" name="TextBox 1">
            <a:extLst>
              <a:ext uri="{FF2B5EF4-FFF2-40B4-BE49-F238E27FC236}">
                <a16:creationId xmlns:a16="http://schemas.microsoft.com/office/drawing/2014/main" id="{B39C9748-4497-533C-FD79-88F40AACBC2F}"/>
              </a:ext>
            </a:extLst>
          </p:cNvPr>
          <p:cNvSpPr txBox="1"/>
          <p:nvPr/>
        </p:nvSpPr>
        <p:spPr>
          <a:xfrm>
            <a:off x="316522" y="776718"/>
            <a:ext cx="6916616" cy="5509200"/>
          </a:xfrm>
          <a:prstGeom prst="rect">
            <a:avLst/>
          </a:prstGeom>
          <a:solidFill>
            <a:schemeClr val="bg1">
              <a:lumMod val="85000"/>
            </a:schemeClr>
          </a:solidFill>
        </p:spPr>
        <p:txBody>
          <a:bodyPr wrap="square" rtlCol="0">
            <a:spAutoFit/>
          </a:bodyPr>
          <a:lstStyle/>
          <a:p>
            <a:r>
              <a:rPr lang="en-US" sz="1600" dirty="0"/>
              <a:t>As a team</a:t>
            </a:r>
          </a:p>
          <a:p>
            <a:pPr marL="285750" indent="-285750">
              <a:buFont typeface="Arial" panose="020B0604020202020204" pitchFamily="34" charset="0"/>
              <a:buChar char="•"/>
            </a:pPr>
            <a:r>
              <a:rPr lang="en-US" sz="1600" dirty="0"/>
              <a:t>Storyboard</a:t>
            </a:r>
          </a:p>
          <a:p>
            <a:pPr marL="285750" indent="-285750">
              <a:buFont typeface="Arial" panose="020B0604020202020204" pitchFamily="34" charset="0"/>
              <a:buChar char="•"/>
            </a:pPr>
            <a:r>
              <a:rPr lang="en-US" sz="1600" dirty="0"/>
              <a:t>Use case diagram</a:t>
            </a:r>
          </a:p>
          <a:p>
            <a:pPr marL="285750" indent="-285750">
              <a:buFont typeface="Arial" panose="020B0604020202020204" pitchFamily="34" charset="0"/>
              <a:buChar char="•"/>
            </a:pPr>
            <a:r>
              <a:rPr lang="en-US" sz="1600" dirty="0"/>
              <a:t>Project plan</a:t>
            </a:r>
          </a:p>
          <a:p>
            <a:pPr marL="742950" lvl="1" indent="-285750">
              <a:buFont typeface="Arial" panose="020B0604020202020204" pitchFamily="34" charset="0"/>
              <a:buChar char="•"/>
            </a:pPr>
            <a:r>
              <a:rPr lang="en-US" sz="1600" dirty="0"/>
              <a:t>Tasks with dates, dependencies, and resources (team members)</a:t>
            </a:r>
          </a:p>
          <a:p>
            <a:pPr marL="742950" lvl="1" indent="-285750">
              <a:buFont typeface="Arial" panose="020B0604020202020204" pitchFamily="34" charset="0"/>
              <a:buChar char="•"/>
            </a:pPr>
            <a:r>
              <a:rPr lang="en-US" sz="1600" dirty="0"/>
              <a:t>Keep changes up-to-date</a:t>
            </a:r>
          </a:p>
          <a:p>
            <a:pPr marL="742950" lvl="1" indent="-285750">
              <a:buFont typeface="Arial" panose="020B0604020202020204" pitchFamily="34" charset="0"/>
              <a:buChar char="•"/>
            </a:pPr>
            <a:r>
              <a:rPr lang="en-US" sz="1600" dirty="0"/>
              <a:t>Keep progress tracking up-to-date</a:t>
            </a:r>
          </a:p>
          <a:p>
            <a:pPr marL="285750" indent="-285750">
              <a:buFont typeface="Arial" panose="020B0604020202020204" pitchFamily="34" charset="0"/>
              <a:buChar char="•"/>
            </a:pPr>
            <a:r>
              <a:rPr lang="en-US" sz="1600" dirty="0"/>
              <a:t>Testing plan</a:t>
            </a:r>
          </a:p>
          <a:p>
            <a:pPr marL="742950" lvl="1" indent="-285750">
              <a:buFont typeface="Arial" panose="020B0604020202020204" pitchFamily="34" charset="0"/>
              <a:buChar char="•"/>
            </a:pPr>
            <a:r>
              <a:rPr lang="en-US" sz="1600" dirty="0"/>
              <a:t>Component testing</a:t>
            </a:r>
          </a:p>
          <a:p>
            <a:pPr marL="742950" lvl="1" indent="-285750">
              <a:buFont typeface="Arial" panose="020B0604020202020204" pitchFamily="34" charset="0"/>
              <a:buChar char="•"/>
            </a:pPr>
            <a:r>
              <a:rPr lang="en-US" sz="1600" dirty="0"/>
              <a:t>System testing – including performance testing</a:t>
            </a:r>
          </a:p>
          <a:p>
            <a:pPr marL="285750" indent="-285750">
              <a:buFont typeface="Arial" panose="020B0604020202020204" pitchFamily="34" charset="0"/>
              <a:buChar char="•"/>
            </a:pPr>
            <a:r>
              <a:rPr lang="en-US" sz="1600" dirty="0"/>
              <a:t>Testing results</a:t>
            </a:r>
          </a:p>
          <a:p>
            <a:pPr marL="742950" lvl="1" indent="-285750">
              <a:buFont typeface="Arial" panose="020B0604020202020204" pitchFamily="34" charset="0"/>
              <a:buChar char="•"/>
            </a:pPr>
            <a:r>
              <a:rPr lang="en-US" sz="1600" dirty="0"/>
              <a:t>Keep all testing code in final code deliverable</a:t>
            </a:r>
          </a:p>
          <a:p>
            <a:pPr marL="742950" lvl="1" indent="-285750">
              <a:buFont typeface="Arial" panose="020B0604020202020204" pitchFamily="34" charset="0"/>
              <a:buChar char="•"/>
            </a:pPr>
            <a:r>
              <a:rPr lang="en-US" sz="1600" dirty="0"/>
              <a:t>Document results of system testing</a:t>
            </a:r>
          </a:p>
          <a:p>
            <a:pPr marL="285750" indent="-285750">
              <a:buFont typeface="Arial" panose="020B0604020202020204" pitchFamily="34" charset="0"/>
              <a:buChar char="•"/>
            </a:pPr>
            <a:r>
              <a:rPr lang="en-US" sz="1600" dirty="0"/>
              <a:t>Class diagram (and sequence and / or activity diagrams as appropriate)</a:t>
            </a:r>
          </a:p>
          <a:p>
            <a:pPr marL="285750" indent="-285750">
              <a:buFont typeface="Arial" panose="020B0604020202020204" pitchFamily="34" charset="0"/>
              <a:buChar char="•"/>
            </a:pPr>
            <a:r>
              <a:rPr lang="en-US" sz="1600" dirty="0"/>
              <a:t>Bi-weekly status reports</a:t>
            </a:r>
          </a:p>
          <a:p>
            <a:pPr marL="742950" lvl="1" indent="-285750">
              <a:buFont typeface="Arial" panose="020B0604020202020204" pitchFamily="34" charset="0"/>
              <a:buChar char="•"/>
            </a:pPr>
            <a:r>
              <a:rPr lang="en-US" sz="1600" dirty="0"/>
              <a:t>Progress versus project plan</a:t>
            </a:r>
          </a:p>
          <a:p>
            <a:pPr marL="285750" indent="-285750">
              <a:buFont typeface="Arial" panose="020B0604020202020204" pitchFamily="34" charset="0"/>
              <a:buChar char="•"/>
            </a:pPr>
            <a:r>
              <a:rPr lang="en-US" sz="1600" dirty="0"/>
              <a:t>Final presentation</a:t>
            </a:r>
          </a:p>
          <a:p>
            <a:pPr marL="742950" lvl="1" indent="-285750">
              <a:buFont typeface="Arial" panose="020B0604020202020204" pitchFamily="34" charset="0"/>
              <a:buChar char="•"/>
            </a:pPr>
            <a:r>
              <a:rPr lang="en-US" sz="1600" dirty="0"/>
              <a:t>Storyboard</a:t>
            </a:r>
          </a:p>
          <a:p>
            <a:pPr marL="742950" lvl="1" indent="-285750">
              <a:buFont typeface="Arial" panose="020B0604020202020204" pitchFamily="34" charset="0"/>
              <a:buChar char="•"/>
            </a:pPr>
            <a:r>
              <a:rPr lang="en-US" sz="1600" dirty="0"/>
              <a:t>Architecture</a:t>
            </a:r>
          </a:p>
          <a:p>
            <a:pPr marL="742950" lvl="1" indent="-285750">
              <a:buFont typeface="Arial" panose="020B0604020202020204" pitchFamily="34" charset="0"/>
              <a:buChar char="•"/>
            </a:pPr>
            <a:r>
              <a:rPr lang="en-US" sz="1600" dirty="0"/>
              <a:t>Demonstration</a:t>
            </a:r>
          </a:p>
          <a:p>
            <a:pPr marL="742950" lvl="1" indent="-285750">
              <a:buFont typeface="Arial" panose="020B0604020202020204" pitchFamily="34" charset="0"/>
              <a:buChar char="•"/>
            </a:pPr>
            <a:r>
              <a:rPr lang="en-US" sz="1600" dirty="0"/>
              <a:t>Testing results</a:t>
            </a:r>
          </a:p>
          <a:p>
            <a:pPr marL="285750" indent="-285750">
              <a:buFont typeface="Arial" panose="020B0604020202020204" pitchFamily="34" charset="0"/>
              <a:buChar char="•"/>
            </a:pPr>
            <a:r>
              <a:rPr lang="en-US" sz="1600" dirty="0"/>
              <a:t>Access to your code/document repository</a:t>
            </a:r>
          </a:p>
        </p:txBody>
      </p:sp>
      <p:sp>
        <p:nvSpPr>
          <p:cNvPr id="3" name="TextBox 2">
            <a:extLst>
              <a:ext uri="{FF2B5EF4-FFF2-40B4-BE49-F238E27FC236}">
                <a16:creationId xmlns:a16="http://schemas.microsoft.com/office/drawing/2014/main" id="{ACF1F044-CA20-3D5D-E20D-607C41DA1CC8}"/>
              </a:ext>
            </a:extLst>
          </p:cNvPr>
          <p:cNvSpPr txBox="1"/>
          <p:nvPr/>
        </p:nvSpPr>
        <p:spPr>
          <a:xfrm>
            <a:off x="7391536" y="990255"/>
            <a:ext cx="4050325" cy="2031325"/>
          </a:xfrm>
          <a:prstGeom prst="rect">
            <a:avLst/>
          </a:prstGeom>
          <a:solidFill>
            <a:schemeClr val="bg1">
              <a:lumMod val="95000"/>
            </a:schemeClr>
          </a:solidFill>
        </p:spPr>
        <p:txBody>
          <a:bodyPr wrap="square" rtlCol="0">
            <a:spAutoFit/>
          </a:bodyPr>
          <a:lstStyle/>
          <a:p>
            <a:r>
              <a:rPr lang="en-US" dirty="0"/>
              <a:t>Individually</a:t>
            </a:r>
          </a:p>
          <a:p>
            <a:pPr marL="285750" indent="-285750">
              <a:buFont typeface="Arial" panose="020B0604020202020204" pitchFamily="34" charset="0"/>
              <a:buChar char="•"/>
            </a:pPr>
            <a:r>
              <a:rPr lang="en-US" dirty="0"/>
              <a:t>Interface documentation for your coding modules</a:t>
            </a:r>
          </a:p>
          <a:p>
            <a:pPr marL="285750" indent="-285750">
              <a:buFont typeface="Arial" panose="020B0604020202020204" pitchFamily="34" charset="0"/>
              <a:buChar char="•"/>
            </a:pPr>
            <a:r>
              <a:rPr lang="en-US" dirty="0"/>
              <a:t>Unit testing results for your coding modules</a:t>
            </a:r>
          </a:p>
          <a:p>
            <a:pPr marL="285750" indent="-285750">
              <a:buFont typeface="Arial" panose="020B0604020202020204" pitchFamily="34" charset="0"/>
              <a:buChar char="•"/>
            </a:pPr>
            <a:r>
              <a:rPr lang="en-US" dirty="0"/>
              <a:t>Your code</a:t>
            </a:r>
          </a:p>
          <a:p>
            <a:pPr marL="285750" indent="-285750">
              <a:buFont typeface="Arial" panose="020B0604020202020204" pitchFamily="34" charset="0"/>
              <a:buChar char="•"/>
            </a:pPr>
            <a:r>
              <a:rPr lang="en-US" dirty="0"/>
              <a:t>Description of your contributions</a:t>
            </a:r>
          </a:p>
        </p:txBody>
      </p:sp>
      <p:sp>
        <p:nvSpPr>
          <p:cNvPr id="7" name="Rectangle: Folded Corner 6">
            <a:extLst>
              <a:ext uri="{FF2B5EF4-FFF2-40B4-BE49-F238E27FC236}">
                <a16:creationId xmlns:a16="http://schemas.microsoft.com/office/drawing/2014/main" id="{6D93FCE8-B470-A28B-4D3E-5422156CA1C3}"/>
              </a:ext>
            </a:extLst>
          </p:cNvPr>
          <p:cNvSpPr/>
          <p:nvPr/>
        </p:nvSpPr>
        <p:spPr>
          <a:xfrm>
            <a:off x="7567246" y="3716215"/>
            <a:ext cx="2860431" cy="225669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Distribution of work …</a:t>
            </a:r>
          </a:p>
        </p:txBody>
      </p:sp>
    </p:spTree>
    <p:extLst>
      <p:ext uri="{BB962C8B-B14F-4D97-AF65-F5344CB8AC3E}">
        <p14:creationId xmlns:p14="http://schemas.microsoft.com/office/powerpoint/2010/main" val="3290851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46783" y="171972"/>
            <a:ext cx="6769916" cy="523220"/>
          </a:xfrm>
          <a:prstGeom prst="rect">
            <a:avLst/>
          </a:prstGeom>
          <a:noFill/>
        </p:spPr>
        <p:txBody>
          <a:bodyPr wrap="square" rtlCol="0">
            <a:spAutoFit/>
          </a:bodyPr>
          <a:lstStyle/>
          <a:p>
            <a:pPr algn="ctr"/>
            <a:r>
              <a:rPr lang="en-US" sz="2800" b="1" dirty="0"/>
              <a:t>Distribution of work</a:t>
            </a:r>
          </a:p>
        </p:txBody>
      </p:sp>
      <p:sp>
        <p:nvSpPr>
          <p:cNvPr id="2" name="TextBox 1">
            <a:extLst>
              <a:ext uri="{FF2B5EF4-FFF2-40B4-BE49-F238E27FC236}">
                <a16:creationId xmlns:a16="http://schemas.microsoft.com/office/drawing/2014/main" id="{B39C9748-4497-533C-FD79-88F40AACBC2F}"/>
              </a:ext>
            </a:extLst>
          </p:cNvPr>
          <p:cNvSpPr txBox="1"/>
          <p:nvPr/>
        </p:nvSpPr>
        <p:spPr>
          <a:xfrm>
            <a:off x="316522" y="776718"/>
            <a:ext cx="6916616" cy="5509200"/>
          </a:xfrm>
          <a:prstGeom prst="rect">
            <a:avLst/>
          </a:prstGeom>
          <a:solidFill>
            <a:schemeClr val="bg1">
              <a:lumMod val="85000"/>
            </a:schemeClr>
          </a:solidFill>
        </p:spPr>
        <p:txBody>
          <a:bodyPr wrap="square" rtlCol="0">
            <a:spAutoFit/>
          </a:bodyPr>
          <a:lstStyle/>
          <a:p>
            <a:r>
              <a:rPr lang="en-US" sz="1600" dirty="0"/>
              <a:t>Select an individual to </a:t>
            </a:r>
          </a:p>
          <a:p>
            <a:pPr marL="285750" indent="-285750">
              <a:buFont typeface="Arial" panose="020B0604020202020204" pitchFamily="34" charset="0"/>
              <a:buChar char="•"/>
            </a:pPr>
            <a:r>
              <a:rPr lang="en-US" sz="1600" dirty="0"/>
              <a:t>Draw decided upon storyboard</a:t>
            </a:r>
          </a:p>
          <a:p>
            <a:pPr marL="285750" indent="-285750">
              <a:buFont typeface="Arial" panose="020B0604020202020204" pitchFamily="34" charset="0"/>
              <a:buChar char="•"/>
            </a:pPr>
            <a:r>
              <a:rPr lang="en-US" sz="1600" dirty="0"/>
              <a:t>Draw decided upon use case diagram</a:t>
            </a:r>
          </a:p>
          <a:p>
            <a:pPr marL="285750" indent="-285750">
              <a:buFont typeface="Arial" panose="020B0604020202020204" pitchFamily="34" charset="0"/>
              <a:buChar char="•"/>
            </a:pPr>
            <a:r>
              <a:rPr lang="en-US" sz="1600" dirty="0"/>
              <a:t>Create and maintain project plan</a:t>
            </a:r>
          </a:p>
          <a:p>
            <a:pPr marL="742950" lvl="1" indent="-285750">
              <a:buFont typeface="Arial" panose="020B0604020202020204" pitchFamily="34" charset="0"/>
              <a:buChar char="•"/>
            </a:pPr>
            <a:r>
              <a:rPr lang="en-US" sz="1600" dirty="0"/>
              <a:t>Tasks with dates, dependencies, and resources (team members)</a:t>
            </a:r>
          </a:p>
          <a:p>
            <a:pPr marL="742950" lvl="1" indent="-285750">
              <a:buFont typeface="Arial" panose="020B0604020202020204" pitchFamily="34" charset="0"/>
              <a:buChar char="•"/>
            </a:pPr>
            <a:r>
              <a:rPr lang="en-US" sz="1600" dirty="0"/>
              <a:t>Keep changes up-to-date</a:t>
            </a:r>
          </a:p>
          <a:p>
            <a:pPr marL="742950" lvl="1" indent="-285750">
              <a:buFont typeface="Arial" panose="020B0604020202020204" pitchFamily="34" charset="0"/>
              <a:buChar char="•"/>
            </a:pPr>
            <a:r>
              <a:rPr lang="en-US" sz="1600" dirty="0"/>
              <a:t>Keep progress tracking up-to-date</a:t>
            </a:r>
          </a:p>
          <a:p>
            <a:pPr marL="285750" indent="-285750">
              <a:buFont typeface="Arial" panose="020B0604020202020204" pitchFamily="34" charset="0"/>
              <a:buChar char="•"/>
            </a:pPr>
            <a:r>
              <a:rPr lang="en-US" sz="1600" dirty="0"/>
              <a:t>Create and maintain test plan document (from input by all team members)</a:t>
            </a:r>
          </a:p>
          <a:p>
            <a:pPr marL="285750" indent="-285750">
              <a:buFont typeface="Arial" panose="020B0604020202020204" pitchFamily="34" charset="0"/>
              <a:buChar char="•"/>
            </a:pPr>
            <a:r>
              <a:rPr lang="en-US" sz="1600" dirty="0"/>
              <a:t>Create and maintain testing results (from input by all team members)</a:t>
            </a:r>
          </a:p>
          <a:p>
            <a:pPr marL="285750" indent="-285750">
              <a:buFont typeface="Arial" panose="020B0604020202020204" pitchFamily="34" charset="0"/>
              <a:buChar char="•"/>
            </a:pPr>
            <a:r>
              <a:rPr lang="en-US" sz="1600" dirty="0"/>
              <a:t>Class diagram (but with content specified by all team members)</a:t>
            </a:r>
          </a:p>
          <a:p>
            <a:pPr marL="742950" lvl="1" indent="-285750">
              <a:buFont typeface="Arial" panose="020B0604020202020204" pitchFamily="34" charset="0"/>
              <a:buChar char="•"/>
            </a:pPr>
            <a:r>
              <a:rPr lang="en-US" sz="1600" dirty="0"/>
              <a:t>Puzzle</a:t>
            </a:r>
          </a:p>
          <a:p>
            <a:pPr marL="742950" lvl="1" indent="-285750">
              <a:buFont typeface="Arial" panose="020B0604020202020204" pitchFamily="34" charset="0"/>
              <a:buChar char="•"/>
            </a:pPr>
            <a:r>
              <a:rPr lang="en-US" sz="1600" dirty="0"/>
              <a:t>History</a:t>
            </a:r>
          </a:p>
          <a:p>
            <a:pPr marL="285750" indent="-285750">
              <a:buFont typeface="Arial" panose="020B0604020202020204" pitchFamily="34" charset="0"/>
              <a:buChar char="•"/>
            </a:pPr>
            <a:r>
              <a:rPr lang="en-US" sz="1600" dirty="0"/>
              <a:t>Bi-weekly status reports (rotate among team members)</a:t>
            </a:r>
          </a:p>
          <a:p>
            <a:pPr marL="742950" lvl="1" indent="-285750">
              <a:buFont typeface="Arial" panose="020B0604020202020204" pitchFamily="34" charset="0"/>
              <a:buChar char="•"/>
            </a:pPr>
            <a:r>
              <a:rPr lang="en-US" sz="1600" dirty="0"/>
              <a:t>Progress versus project plan</a:t>
            </a:r>
          </a:p>
          <a:p>
            <a:pPr marL="285750" indent="-285750">
              <a:buFont typeface="Arial" panose="020B0604020202020204" pitchFamily="34" charset="0"/>
              <a:buChar char="•"/>
            </a:pPr>
            <a:r>
              <a:rPr lang="en-US" sz="1600" dirty="0"/>
              <a:t>Set up GitHub for use by whole team</a:t>
            </a:r>
          </a:p>
          <a:p>
            <a:pPr marL="285750" indent="-285750">
              <a:buFont typeface="Arial" panose="020B0604020202020204" pitchFamily="34" charset="0"/>
              <a:buChar char="•"/>
            </a:pPr>
            <a:r>
              <a:rPr lang="en-US" sz="1600" dirty="0"/>
              <a:t>Server API documentation (from specifications by whole team)</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Render the GUI</a:t>
            </a:r>
          </a:p>
          <a:p>
            <a:pPr marL="285750" indent="-285750">
              <a:buFont typeface="Arial" panose="020B0604020202020204" pitchFamily="34" charset="0"/>
              <a:buChar char="•"/>
            </a:pPr>
            <a:r>
              <a:rPr lang="en-US" sz="1600" dirty="0"/>
              <a:t>Program the HTTP interface</a:t>
            </a:r>
          </a:p>
          <a:p>
            <a:pPr marL="742950" lvl="1" indent="-285750">
              <a:buFont typeface="Arial" panose="020B0604020202020204" pitchFamily="34" charset="0"/>
              <a:buChar char="•"/>
            </a:pPr>
            <a:r>
              <a:rPr lang="en-US" sz="1600" dirty="0"/>
              <a:t>Browser side</a:t>
            </a:r>
          </a:p>
          <a:p>
            <a:pPr marL="742950" lvl="1" indent="-285750">
              <a:buFont typeface="Arial" panose="020B0604020202020204" pitchFamily="34" charset="0"/>
              <a:buChar char="•"/>
            </a:pPr>
            <a:r>
              <a:rPr lang="en-US" sz="1600" dirty="0"/>
              <a:t>Server side</a:t>
            </a:r>
          </a:p>
          <a:p>
            <a:pPr marL="285750" indent="-285750">
              <a:buFont typeface="Arial" panose="020B0604020202020204" pitchFamily="34" charset="0"/>
              <a:buChar char="•"/>
            </a:pPr>
            <a:r>
              <a:rPr lang="en-US" sz="1600" dirty="0"/>
              <a:t>Set up and maintain the database</a:t>
            </a:r>
          </a:p>
        </p:txBody>
      </p:sp>
      <p:sp>
        <p:nvSpPr>
          <p:cNvPr id="3" name="TextBox 2">
            <a:extLst>
              <a:ext uri="{FF2B5EF4-FFF2-40B4-BE49-F238E27FC236}">
                <a16:creationId xmlns:a16="http://schemas.microsoft.com/office/drawing/2014/main" id="{ACF1F044-CA20-3D5D-E20D-607C41DA1CC8}"/>
              </a:ext>
            </a:extLst>
          </p:cNvPr>
          <p:cNvSpPr txBox="1"/>
          <p:nvPr/>
        </p:nvSpPr>
        <p:spPr>
          <a:xfrm>
            <a:off x="7391536" y="990255"/>
            <a:ext cx="4050325" cy="2862322"/>
          </a:xfrm>
          <a:prstGeom prst="rect">
            <a:avLst/>
          </a:prstGeom>
          <a:solidFill>
            <a:schemeClr val="bg1">
              <a:lumMod val="95000"/>
            </a:schemeClr>
          </a:solidFill>
        </p:spPr>
        <p:txBody>
          <a:bodyPr wrap="square" rtlCol="0">
            <a:spAutoFit/>
          </a:bodyPr>
          <a:lstStyle/>
          <a:p>
            <a:r>
              <a:rPr lang="en-US" dirty="0"/>
              <a:t>Individually</a:t>
            </a:r>
          </a:p>
          <a:p>
            <a:pPr marL="285750" indent="-285750">
              <a:buFont typeface="Arial" panose="020B0604020202020204" pitchFamily="34" charset="0"/>
              <a:buChar char="•"/>
            </a:pPr>
            <a:r>
              <a:rPr lang="en-US" dirty="0"/>
              <a:t>API documentation for your coding modules</a:t>
            </a:r>
          </a:p>
          <a:p>
            <a:pPr marL="285750" indent="-285750">
              <a:buFont typeface="Arial" panose="020B0604020202020204" pitchFamily="34" charset="0"/>
              <a:buChar char="•"/>
            </a:pPr>
            <a:r>
              <a:rPr lang="en-US" dirty="0"/>
              <a:t>Unit testing results for your coding modules</a:t>
            </a:r>
          </a:p>
          <a:p>
            <a:pPr marL="285750" indent="-285750">
              <a:buFont typeface="Arial" panose="020B0604020202020204" pitchFamily="34" charset="0"/>
              <a:buChar char="•"/>
            </a:pPr>
            <a:r>
              <a:rPr lang="en-US" dirty="0"/>
              <a:t>S</a:t>
            </a:r>
            <a:r>
              <a:rPr lang="en-US" sz="1800" dirty="0"/>
              <a:t>equence and / or activity diagrams as appropriate</a:t>
            </a:r>
            <a:endParaRPr lang="en-US" dirty="0"/>
          </a:p>
          <a:p>
            <a:pPr marL="285750" indent="-285750">
              <a:buFont typeface="Arial" panose="020B0604020202020204" pitchFamily="34" charset="0"/>
              <a:buChar char="•"/>
            </a:pPr>
            <a:r>
              <a:rPr lang="en-US" dirty="0"/>
              <a:t>&gt;= 1 GUI tasks</a:t>
            </a:r>
          </a:p>
          <a:p>
            <a:pPr marL="285750" indent="-285750">
              <a:buFont typeface="Arial" panose="020B0604020202020204" pitchFamily="34" charset="0"/>
              <a:buChar char="•"/>
            </a:pPr>
            <a:r>
              <a:rPr lang="en-US" dirty="0"/>
              <a:t>&gt;= 1 Server tasks</a:t>
            </a:r>
          </a:p>
          <a:p>
            <a:pPr marL="285750" indent="-285750">
              <a:buFont typeface="Arial" panose="020B0604020202020204" pitchFamily="34" charset="0"/>
              <a:buChar char="•"/>
            </a:pPr>
            <a:r>
              <a:rPr lang="en-US" dirty="0"/>
              <a:t>A part of the final presentation</a:t>
            </a:r>
          </a:p>
        </p:txBody>
      </p:sp>
      <p:sp>
        <p:nvSpPr>
          <p:cNvPr id="9" name="Rectangle: Folded Corner 8">
            <a:extLst>
              <a:ext uri="{FF2B5EF4-FFF2-40B4-BE49-F238E27FC236}">
                <a16:creationId xmlns:a16="http://schemas.microsoft.com/office/drawing/2014/main" id="{8F157DCE-37B5-7B14-BF32-5B76A768601D}"/>
              </a:ext>
            </a:extLst>
          </p:cNvPr>
          <p:cNvSpPr/>
          <p:nvPr/>
        </p:nvSpPr>
        <p:spPr>
          <a:xfrm>
            <a:off x="8088923" y="4155831"/>
            <a:ext cx="3059723" cy="22098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plan for distribution of work should strive to achieve equal time and effort by all team members by dividing the work equitably.</a:t>
            </a:r>
          </a:p>
        </p:txBody>
      </p:sp>
    </p:spTree>
    <p:extLst>
      <p:ext uri="{BB962C8B-B14F-4D97-AF65-F5344CB8AC3E}">
        <p14:creationId xmlns:p14="http://schemas.microsoft.com/office/powerpoint/2010/main" val="2346359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sz="4400" b="1" dirty="0"/>
              <a:t>How to manage/organize/run a project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58</a:t>
            </a:fld>
            <a:endParaRPr lang="en-US" dirty="0"/>
          </a:p>
        </p:txBody>
      </p:sp>
    </p:spTree>
    <p:extLst>
      <p:ext uri="{BB962C8B-B14F-4D97-AF65-F5344CB8AC3E}">
        <p14:creationId xmlns:p14="http://schemas.microsoft.com/office/powerpoint/2010/main" val="4241463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Project</a:t>
            </a:r>
          </a:p>
        </p:txBody>
      </p:sp>
      <p:sp>
        <p:nvSpPr>
          <p:cNvPr id="46" name="Slide Number Placeholder 2">
            <a:extLst>
              <a:ext uri="{FF2B5EF4-FFF2-40B4-BE49-F238E27FC236}">
                <a16:creationId xmlns:a16="http://schemas.microsoft.com/office/drawing/2014/main" id="{B9820D40-7C34-136B-1280-2C033BC334E0}"/>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59</a:t>
            </a:fld>
            <a:endParaRPr lang="en-US" dirty="0"/>
          </a:p>
        </p:txBody>
      </p:sp>
      <p:sp>
        <p:nvSpPr>
          <p:cNvPr id="4" name="TextBox 3">
            <a:extLst>
              <a:ext uri="{FF2B5EF4-FFF2-40B4-BE49-F238E27FC236}">
                <a16:creationId xmlns:a16="http://schemas.microsoft.com/office/drawing/2014/main" id="{52C20D92-5A28-71DE-4469-63F15FB652D7}"/>
              </a:ext>
            </a:extLst>
          </p:cNvPr>
          <p:cNvSpPr txBox="1"/>
          <p:nvPr/>
        </p:nvSpPr>
        <p:spPr>
          <a:xfrm>
            <a:off x="558800" y="1557020"/>
            <a:ext cx="10858500" cy="3477875"/>
          </a:xfrm>
          <a:prstGeom prst="rect">
            <a:avLst/>
          </a:prstGeom>
          <a:noFill/>
        </p:spPr>
        <p:txBody>
          <a:bodyPr wrap="square" rtlCol="0">
            <a:spAutoFit/>
          </a:bodyPr>
          <a:lstStyle/>
          <a:p>
            <a:r>
              <a:rPr lang="en-US" sz="2400" b="1" u="sng" dirty="0"/>
              <a:t>Suggestions for getting started:</a:t>
            </a:r>
          </a:p>
          <a:p>
            <a:endParaRPr lang="en-US" sz="1600" dirty="0"/>
          </a:p>
          <a:p>
            <a:pPr marL="285750" indent="-285750">
              <a:buFont typeface="Arial" panose="020B0604020202020204" pitchFamily="34" charset="0"/>
              <a:buChar char="•"/>
            </a:pPr>
            <a:r>
              <a:rPr lang="en-US" sz="2000" dirty="0">
                <a:highlight>
                  <a:srgbClr val="FFFF00"/>
                </a:highlight>
              </a:rPr>
              <a:t>Identify someone to ‘run’ meetings (keep chaos at a minimum)</a:t>
            </a:r>
          </a:p>
          <a:p>
            <a:pPr marL="742950" lvl="1" indent="-285750">
              <a:buFont typeface="Arial" panose="020B0604020202020204" pitchFamily="34" charset="0"/>
              <a:buChar char="•"/>
            </a:pPr>
            <a:r>
              <a:rPr lang="en-US" sz="2000" dirty="0"/>
              <a:t>Difficult task!</a:t>
            </a:r>
          </a:p>
          <a:p>
            <a:pPr marL="1200150" lvl="2" indent="-285750">
              <a:buFont typeface="Arial" panose="020B0604020202020204" pitchFamily="34" charset="0"/>
              <a:buChar char="•"/>
            </a:pPr>
            <a:r>
              <a:rPr lang="en-US" sz="2000" dirty="0"/>
              <a:t>You are all peers (equals), there is no ‘senior’ person</a:t>
            </a:r>
          </a:p>
          <a:p>
            <a:pPr marL="1200150" lvl="2" indent="-285750">
              <a:buFont typeface="Arial" panose="020B0604020202020204" pitchFamily="34" charset="0"/>
              <a:buChar char="•"/>
            </a:pPr>
            <a:r>
              <a:rPr lang="en-US" sz="2000" dirty="0"/>
              <a:t>You are not in a position of authority</a:t>
            </a:r>
          </a:p>
          <a:p>
            <a:pPr marL="742950" lvl="1" indent="-285750">
              <a:buFont typeface="Arial" panose="020B0604020202020204" pitchFamily="34" charset="0"/>
              <a:buChar char="•"/>
            </a:pPr>
            <a:r>
              <a:rPr lang="en-US" sz="2000" dirty="0"/>
              <a:t>Rotate this role through all team members</a:t>
            </a:r>
          </a:p>
          <a:p>
            <a:pPr marL="742950" lvl="1" indent="-285750">
              <a:buFont typeface="Arial" panose="020B0604020202020204" pitchFamily="34" charset="0"/>
              <a:buChar char="•"/>
            </a:pPr>
            <a:r>
              <a:rPr lang="en-US" sz="2000" dirty="0"/>
              <a:t>Set meeting goals</a:t>
            </a:r>
          </a:p>
          <a:p>
            <a:pPr marL="1200150" lvl="2" indent="-285750">
              <a:buFont typeface="Arial" panose="020B0604020202020204" pitchFamily="34" charset="0"/>
              <a:buChar char="•"/>
            </a:pPr>
            <a:r>
              <a:rPr lang="en-US" sz="2000" dirty="0"/>
              <a:t>Set an agenda</a:t>
            </a:r>
          </a:p>
          <a:p>
            <a:pPr marL="742950" lvl="1" indent="-285750">
              <a:buFont typeface="Arial" panose="020B0604020202020204" pitchFamily="34" charset="0"/>
              <a:buChar char="•"/>
            </a:pPr>
            <a:r>
              <a:rPr lang="en-US" sz="2000" dirty="0"/>
              <a:t>Work for consensus (when possible)</a:t>
            </a:r>
          </a:p>
          <a:p>
            <a:pPr marL="742950" lvl="1" indent="-285750">
              <a:buFont typeface="Arial" panose="020B0604020202020204" pitchFamily="34" charset="0"/>
              <a:buChar char="•"/>
            </a:pPr>
            <a:r>
              <a:rPr lang="en-US" sz="2000" dirty="0"/>
              <a:t>Get everyone’s involvement</a:t>
            </a:r>
          </a:p>
        </p:txBody>
      </p:sp>
    </p:spTree>
    <p:extLst>
      <p:ext uri="{BB962C8B-B14F-4D97-AF65-F5344CB8AC3E}">
        <p14:creationId xmlns:p14="http://schemas.microsoft.com/office/powerpoint/2010/main" val="2892858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Fix History Stack</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689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Project</a:t>
            </a:r>
          </a:p>
        </p:txBody>
      </p:sp>
      <p:sp>
        <p:nvSpPr>
          <p:cNvPr id="46" name="Slide Number Placeholder 2">
            <a:extLst>
              <a:ext uri="{FF2B5EF4-FFF2-40B4-BE49-F238E27FC236}">
                <a16:creationId xmlns:a16="http://schemas.microsoft.com/office/drawing/2014/main" id="{B9820D40-7C34-136B-1280-2C033BC334E0}"/>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60</a:t>
            </a:fld>
            <a:endParaRPr lang="en-US" dirty="0"/>
          </a:p>
        </p:txBody>
      </p:sp>
      <p:sp>
        <p:nvSpPr>
          <p:cNvPr id="4" name="TextBox 3">
            <a:extLst>
              <a:ext uri="{FF2B5EF4-FFF2-40B4-BE49-F238E27FC236}">
                <a16:creationId xmlns:a16="http://schemas.microsoft.com/office/drawing/2014/main" id="{52C20D92-5A28-71DE-4469-63F15FB652D7}"/>
              </a:ext>
            </a:extLst>
          </p:cNvPr>
          <p:cNvSpPr txBox="1"/>
          <p:nvPr/>
        </p:nvSpPr>
        <p:spPr>
          <a:xfrm>
            <a:off x="222624" y="925009"/>
            <a:ext cx="10858500" cy="1015663"/>
          </a:xfrm>
          <a:prstGeom prst="rect">
            <a:avLst/>
          </a:prstGeom>
          <a:noFill/>
        </p:spPr>
        <p:txBody>
          <a:bodyPr wrap="square" rtlCol="0">
            <a:spAutoFit/>
          </a:bodyPr>
          <a:lstStyle/>
          <a:p>
            <a:r>
              <a:rPr lang="en-US" sz="2400" b="1" u="sng" dirty="0"/>
              <a:t>Suggestions for getting started:</a:t>
            </a:r>
          </a:p>
          <a:p>
            <a:endParaRPr lang="en-US" sz="1600" dirty="0"/>
          </a:p>
          <a:p>
            <a:pPr marL="285750" indent="-285750">
              <a:buFont typeface="Arial" panose="020B0604020202020204" pitchFamily="34" charset="0"/>
              <a:buChar char="•"/>
            </a:pPr>
            <a:r>
              <a:rPr lang="en-US" sz="2000" dirty="0">
                <a:highlight>
                  <a:srgbClr val="FFFF00"/>
                </a:highlight>
              </a:rPr>
              <a:t>Create/look up 3 9x9 games (easy, medium, hard) and 1 4x4 game to put in your database</a:t>
            </a:r>
          </a:p>
        </p:txBody>
      </p:sp>
      <p:pic>
        <p:nvPicPr>
          <p:cNvPr id="9" name="Picture 8">
            <a:extLst>
              <a:ext uri="{FF2B5EF4-FFF2-40B4-BE49-F238E27FC236}">
                <a16:creationId xmlns:a16="http://schemas.microsoft.com/office/drawing/2014/main" id="{68238867-BB1F-AC0F-A8C1-7CBD3F54AB24}"/>
              </a:ext>
            </a:extLst>
          </p:cNvPr>
          <p:cNvPicPr>
            <a:picLocks noChangeAspect="1"/>
          </p:cNvPicPr>
          <p:nvPr/>
        </p:nvPicPr>
        <p:blipFill>
          <a:blip r:embed="rId2"/>
          <a:stretch>
            <a:fillRect/>
          </a:stretch>
        </p:blipFill>
        <p:spPr>
          <a:xfrm>
            <a:off x="222624" y="1940672"/>
            <a:ext cx="10857917" cy="4871126"/>
          </a:xfrm>
          <a:prstGeom prst="rect">
            <a:avLst/>
          </a:prstGeom>
        </p:spPr>
      </p:pic>
    </p:spTree>
    <p:extLst>
      <p:ext uri="{BB962C8B-B14F-4D97-AF65-F5344CB8AC3E}">
        <p14:creationId xmlns:p14="http://schemas.microsoft.com/office/powerpoint/2010/main" val="572907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Project</a:t>
            </a:r>
          </a:p>
        </p:txBody>
      </p:sp>
      <p:sp>
        <p:nvSpPr>
          <p:cNvPr id="46" name="Slide Number Placeholder 2">
            <a:extLst>
              <a:ext uri="{FF2B5EF4-FFF2-40B4-BE49-F238E27FC236}">
                <a16:creationId xmlns:a16="http://schemas.microsoft.com/office/drawing/2014/main" id="{B9820D40-7C34-136B-1280-2C033BC334E0}"/>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61</a:t>
            </a:fld>
            <a:endParaRPr lang="en-US" dirty="0"/>
          </a:p>
        </p:txBody>
      </p:sp>
      <p:sp>
        <p:nvSpPr>
          <p:cNvPr id="4" name="TextBox 3">
            <a:extLst>
              <a:ext uri="{FF2B5EF4-FFF2-40B4-BE49-F238E27FC236}">
                <a16:creationId xmlns:a16="http://schemas.microsoft.com/office/drawing/2014/main" id="{52C20D92-5A28-71DE-4469-63F15FB652D7}"/>
              </a:ext>
            </a:extLst>
          </p:cNvPr>
          <p:cNvSpPr txBox="1"/>
          <p:nvPr/>
        </p:nvSpPr>
        <p:spPr>
          <a:xfrm>
            <a:off x="558800" y="1557020"/>
            <a:ext cx="10858500" cy="1631216"/>
          </a:xfrm>
          <a:prstGeom prst="rect">
            <a:avLst/>
          </a:prstGeom>
          <a:noFill/>
        </p:spPr>
        <p:txBody>
          <a:bodyPr wrap="square" rtlCol="0">
            <a:spAutoFit/>
          </a:bodyPr>
          <a:lstStyle/>
          <a:p>
            <a:r>
              <a:rPr lang="en-US" sz="2400" b="1" u="sng" dirty="0"/>
              <a:t>First steps after ‘Getting Started’</a:t>
            </a:r>
          </a:p>
          <a:p>
            <a:endParaRPr lang="en-US" sz="1600" dirty="0"/>
          </a:p>
          <a:p>
            <a:pPr marL="342900" indent="-342900">
              <a:buFont typeface="Wingdings" panose="05000000000000000000" pitchFamily="2" charset="2"/>
              <a:buChar char="q"/>
            </a:pPr>
            <a:r>
              <a:rPr lang="en-US" sz="2000" dirty="0"/>
              <a:t>Confirm that your storyboards facilitate all the required functionality</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a:t>Use / create  sequence and activity diagrams as needed</a:t>
            </a:r>
          </a:p>
        </p:txBody>
      </p:sp>
      <p:sp>
        <p:nvSpPr>
          <p:cNvPr id="5" name="TextBox 4">
            <a:extLst>
              <a:ext uri="{FF2B5EF4-FFF2-40B4-BE49-F238E27FC236}">
                <a16:creationId xmlns:a16="http://schemas.microsoft.com/office/drawing/2014/main" id="{7A1D5C46-A86E-0A5F-1D48-6018B450BDED}"/>
              </a:ext>
            </a:extLst>
          </p:cNvPr>
          <p:cNvSpPr txBox="1"/>
          <p:nvPr/>
        </p:nvSpPr>
        <p:spPr>
          <a:xfrm>
            <a:off x="857250" y="5238750"/>
            <a:ext cx="10602058" cy="923330"/>
          </a:xfrm>
          <a:prstGeom prst="rect">
            <a:avLst/>
          </a:prstGeom>
          <a:noFill/>
        </p:spPr>
        <p:txBody>
          <a:bodyPr wrap="square" rtlCol="0">
            <a:spAutoFit/>
          </a:bodyPr>
          <a:lstStyle/>
          <a:p>
            <a:pPr algn="ctr"/>
            <a:r>
              <a:rPr lang="en-US" sz="5400" b="1" dirty="0">
                <a:solidFill>
                  <a:srgbClr val="C55A11"/>
                </a:solidFill>
              </a:rPr>
              <a:t>Focus on the transfer of information</a:t>
            </a:r>
          </a:p>
        </p:txBody>
      </p:sp>
    </p:spTree>
    <p:extLst>
      <p:ext uri="{BB962C8B-B14F-4D97-AF65-F5344CB8AC3E}">
        <p14:creationId xmlns:p14="http://schemas.microsoft.com/office/powerpoint/2010/main" val="3335813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Project</a:t>
            </a:r>
          </a:p>
        </p:txBody>
      </p:sp>
      <p:sp>
        <p:nvSpPr>
          <p:cNvPr id="46" name="Slide Number Placeholder 2">
            <a:extLst>
              <a:ext uri="{FF2B5EF4-FFF2-40B4-BE49-F238E27FC236}">
                <a16:creationId xmlns:a16="http://schemas.microsoft.com/office/drawing/2014/main" id="{B9820D40-7C34-136B-1280-2C033BC334E0}"/>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62</a:t>
            </a:fld>
            <a:endParaRPr lang="en-US" dirty="0"/>
          </a:p>
        </p:txBody>
      </p:sp>
      <p:sp>
        <p:nvSpPr>
          <p:cNvPr id="4" name="TextBox 3">
            <a:extLst>
              <a:ext uri="{FF2B5EF4-FFF2-40B4-BE49-F238E27FC236}">
                <a16:creationId xmlns:a16="http://schemas.microsoft.com/office/drawing/2014/main" id="{52C20D92-5A28-71DE-4469-63F15FB652D7}"/>
              </a:ext>
            </a:extLst>
          </p:cNvPr>
          <p:cNvSpPr txBox="1"/>
          <p:nvPr/>
        </p:nvSpPr>
        <p:spPr>
          <a:xfrm>
            <a:off x="306754" y="871220"/>
            <a:ext cx="10858500" cy="769441"/>
          </a:xfrm>
          <a:prstGeom prst="rect">
            <a:avLst/>
          </a:prstGeom>
          <a:noFill/>
        </p:spPr>
        <p:txBody>
          <a:bodyPr wrap="square" rtlCol="0">
            <a:spAutoFit/>
          </a:bodyPr>
          <a:lstStyle/>
          <a:p>
            <a:r>
              <a:rPr lang="en-US" sz="2400" b="1" u="sng" dirty="0"/>
              <a:t>First steps after ‘Getting Started’</a:t>
            </a:r>
          </a:p>
          <a:p>
            <a:pPr marL="285750" indent="-285750">
              <a:buFont typeface="Arial" panose="020B0604020202020204" pitchFamily="34" charset="0"/>
              <a:buChar char="•"/>
            </a:pPr>
            <a:r>
              <a:rPr lang="en-US" sz="2000" dirty="0">
                <a:highlight>
                  <a:srgbClr val="FFFF00"/>
                </a:highlight>
              </a:rPr>
              <a:t>Identify all required modules and assign team members to each</a:t>
            </a:r>
          </a:p>
        </p:txBody>
      </p:sp>
      <p:sp>
        <p:nvSpPr>
          <p:cNvPr id="5" name="TextBox 4">
            <a:extLst>
              <a:ext uri="{FF2B5EF4-FFF2-40B4-BE49-F238E27FC236}">
                <a16:creationId xmlns:a16="http://schemas.microsoft.com/office/drawing/2014/main" id="{7A1D5C46-A86E-0A5F-1D48-6018B450BDED}"/>
              </a:ext>
            </a:extLst>
          </p:cNvPr>
          <p:cNvSpPr txBox="1"/>
          <p:nvPr/>
        </p:nvSpPr>
        <p:spPr>
          <a:xfrm>
            <a:off x="898281" y="3322027"/>
            <a:ext cx="6645519"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tx2">
                    <a:lumMod val="50000"/>
                  </a:schemeClr>
                </a:solidFill>
              </a:rPr>
              <a:t>For each module identify all data structures and functions (or classes if using OOP)</a:t>
            </a:r>
          </a:p>
          <a:p>
            <a:pPr marL="285750" indent="-285750">
              <a:buFont typeface="Wingdings" panose="05000000000000000000" pitchFamily="2" charset="2"/>
              <a:buChar char="q"/>
            </a:pPr>
            <a:r>
              <a:rPr lang="en-US" dirty="0">
                <a:solidFill>
                  <a:schemeClr val="tx2">
                    <a:lumMod val="50000"/>
                  </a:schemeClr>
                </a:solidFill>
              </a:rPr>
              <a:t>Document all publicly accessible data structures and functions (or public methods if using OOP)</a:t>
            </a:r>
          </a:p>
          <a:p>
            <a:pPr marL="742950" lvl="1" indent="-285750">
              <a:buFont typeface="Courier New" panose="02070309020205020404" pitchFamily="49" charset="0"/>
              <a:buChar char="o"/>
            </a:pPr>
            <a:r>
              <a:rPr lang="en-US" dirty="0">
                <a:solidFill>
                  <a:schemeClr val="tx2">
                    <a:lumMod val="50000"/>
                  </a:schemeClr>
                </a:solidFill>
              </a:rPr>
              <a:t>Class diagram</a:t>
            </a:r>
          </a:p>
          <a:p>
            <a:pPr marL="742950" lvl="1" indent="-285750">
              <a:buFont typeface="Courier New" panose="02070309020205020404" pitchFamily="49" charset="0"/>
              <a:buChar char="o"/>
            </a:pPr>
            <a:r>
              <a:rPr lang="en-US" dirty="0">
                <a:solidFill>
                  <a:schemeClr val="tx2">
                    <a:lumMod val="50000"/>
                  </a:schemeClr>
                </a:solidFill>
                <a:highlight>
                  <a:srgbClr val="FFFF00"/>
                </a:highlight>
              </a:rPr>
              <a:t>API document</a:t>
            </a:r>
          </a:p>
        </p:txBody>
      </p:sp>
      <p:pic>
        <p:nvPicPr>
          <p:cNvPr id="3" name="Picture 4">
            <a:extLst>
              <a:ext uri="{FF2B5EF4-FFF2-40B4-BE49-F238E27FC236}">
                <a16:creationId xmlns:a16="http://schemas.microsoft.com/office/drawing/2014/main" id="{FF45BADE-2B26-FA2D-1E47-897A4BBA78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9" t="22098" r="67745" b="18238"/>
          <a:stretch/>
        </p:blipFill>
        <p:spPr bwMode="auto">
          <a:xfrm>
            <a:off x="7637584" y="2877159"/>
            <a:ext cx="3475893" cy="379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281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Project</a:t>
            </a:r>
          </a:p>
        </p:txBody>
      </p:sp>
      <p:sp>
        <p:nvSpPr>
          <p:cNvPr id="46" name="Slide Number Placeholder 2">
            <a:extLst>
              <a:ext uri="{FF2B5EF4-FFF2-40B4-BE49-F238E27FC236}">
                <a16:creationId xmlns:a16="http://schemas.microsoft.com/office/drawing/2014/main" id="{B9820D40-7C34-136B-1280-2C033BC334E0}"/>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63</a:t>
            </a:fld>
            <a:endParaRPr lang="en-US" dirty="0"/>
          </a:p>
        </p:txBody>
      </p:sp>
      <p:sp>
        <p:nvSpPr>
          <p:cNvPr id="4" name="TextBox 3">
            <a:extLst>
              <a:ext uri="{FF2B5EF4-FFF2-40B4-BE49-F238E27FC236}">
                <a16:creationId xmlns:a16="http://schemas.microsoft.com/office/drawing/2014/main" id="{52C20D92-5A28-71DE-4469-63F15FB652D7}"/>
              </a:ext>
            </a:extLst>
          </p:cNvPr>
          <p:cNvSpPr txBox="1"/>
          <p:nvPr/>
        </p:nvSpPr>
        <p:spPr>
          <a:xfrm>
            <a:off x="306754" y="871220"/>
            <a:ext cx="6006123" cy="1015663"/>
          </a:xfrm>
          <a:prstGeom prst="rect">
            <a:avLst/>
          </a:prstGeom>
          <a:noFill/>
        </p:spPr>
        <p:txBody>
          <a:bodyPr wrap="square" rtlCol="0">
            <a:spAutoFit/>
          </a:bodyPr>
          <a:lstStyle/>
          <a:p>
            <a:r>
              <a:rPr lang="en-US" sz="2400" b="1" u="sng" dirty="0"/>
              <a:t>First steps after ‘Getting Started’</a:t>
            </a:r>
          </a:p>
          <a:p>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Determine all required interfaces</a:t>
            </a:r>
          </a:p>
        </p:txBody>
      </p:sp>
      <p:sp>
        <p:nvSpPr>
          <p:cNvPr id="5" name="TextBox 4">
            <a:extLst>
              <a:ext uri="{FF2B5EF4-FFF2-40B4-BE49-F238E27FC236}">
                <a16:creationId xmlns:a16="http://schemas.microsoft.com/office/drawing/2014/main" id="{7A1D5C46-A86E-0A5F-1D48-6018B450BDED}"/>
              </a:ext>
            </a:extLst>
          </p:cNvPr>
          <p:cNvSpPr txBox="1"/>
          <p:nvPr/>
        </p:nvSpPr>
        <p:spPr>
          <a:xfrm>
            <a:off x="60081" y="2127737"/>
            <a:ext cx="6252796" cy="2031325"/>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tx2">
                    <a:lumMod val="50000"/>
                  </a:schemeClr>
                </a:solidFill>
                <a:highlight>
                  <a:srgbClr val="FFFF00"/>
                </a:highlight>
              </a:rPr>
              <a:t>Front-end to back-end interface</a:t>
            </a:r>
          </a:p>
          <a:p>
            <a:pPr marL="742950" lvl="1" indent="-285750">
              <a:buFont typeface="Wingdings" panose="05000000000000000000" pitchFamily="2" charset="2"/>
              <a:buChar char="q"/>
            </a:pPr>
            <a:r>
              <a:rPr lang="en-US" dirty="0">
                <a:solidFill>
                  <a:schemeClr val="tx2">
                    <a:lumMod val="50000"/>
                  </a:schemeClr>
                </a:solidFill>
              </a:rPr>
              <a:t>Request and response</a:t>
            </a:r>
          </a:p>
          <a:p>
            <a:pPr marL="742950" lvl="1" indent="-285750">
              <a:buFont typeface="Wingdings" panose="05000000000000000000" pitchFamily="2" charset="2"/>
              <a:buChar char="q"/>
            </a:pPr>
            <a:r>
              <a:rPr lang="en-US" dirty="0">
                <a:solidFill>
                  <a:schemeClr val="tx2">
                    <a:lumMod val="50000"/>
                  </a:schemeClr>
                </a:solidFill>
              </a:rPr>
              <a:t>Payload encoding (JSON)</a:t>
            </a:r>
          </a:p>
          <a:p>
            <a:pPr lvl="1"/>
            <a:endParaRPr lang="en-US" dirty="0">
              <a:solidFill>
                <a:schemeClr val="tx2">
                  <a:lumMod val="50000"/>
                </a:schemeClr>
              </a:solidFill>
            </a:endParaRPr>
          </a:p>
          <a:p>
            <a:pPr marL="285750" indent="-285750">
              <a:buFont typeface="Wingdings" panose="05000000000000000000" pitchFamily="2" charset="2"/>
              <a:buChar char="q"/>
            </a:pPr>
            <a:r>
              <a:rPr lang="en-US" dirty="0">
                <a:solidFill>
                  <a:schemeClr val="tx2">
                    <a:lumMod val="50000"/>
                  </a:schemeClr>
                </a:solidFill>
              </a:rPr>
              <a:t>Back-end to database interface</a:t>
            </a:r>
          </a:p>
          <a:p>
            <a:pPr marL="742950" lvl="1" indent="-285750">
              <a:buFont typeface="Wingdings" panose="05000000000000000000" pitchFamily="2" charset="2"/>
              <a:buChar char="q"/>
            </a:pPr>
            <a:r>
              <a:rPr lang="en-US" dirty="0">
                <a:solidFill>
                  <a:schemeClr val="tx2">
                    <a:lumMod val="50000"/>
                  </a:schemeClr>
                </a:solidFill>
              </a:rPr>
              <a:t>Entity Relationship Diagram (ERD)</a:t>
            </a:r>
          </a:p>
          <a:p>
            <a:pPr marL="742950" lvl="1" indent="-285750">
              <a:buFont typeface="Wingdings" panose="05000000000000000000" pitchFamily="2" charset="2"/>
              <a:buChar char="q"/>
            </a:pPr>
            <a:r>
              <a:rPr lang="en-US" dirty="0">
                <a:solidFill>
                  <a:schemeClr val="tx2">
                    <a:lumMod val="50000"/>
                  </a:schemeClr>
                </a:solidFill>
              </a:rPr>
              <a:t>APIs or native access</a:t>
            </a:r>
          </a:p>
        </p:txBody>
      </p:sp>
      <p:pic>
        <p:nvPicPr>
          <p:cNvPr id="26" name="Picture 25">
            <a:extLst>
              <a:ext uri="{FF2B5EF4-FFF2-40B4-BE49-F238E27FC236}">
                <a16:creationId xmlns:a16="http://schemas.microsoft.com/office/drawing/2014/main" id="{6CAFA839-2315-CA36-8F9F-B4B2ABD2F58C}"/>
              </a:ext>
            </a:extLst>
          </p:cNvPr>
          <p:cNvPicPr>
            <a:picLocks noChangeAspect="1"/>
          </p:cNvPicPr>
          <p:nvPr/>
        </p:nvPicPr>
        <p:blipFill>
          <a:blip r:embed="rId2"/>
          <a:stretch>
            <a:fillRect/>
          </a:stretch>
        </p:blipFill>
        <p:spPr>
          <a:xfrm>
            <a:off x="306754" y="3752201"/>
            <a:ext cx="6080519" cy="2780300"/>
          </a:xfrm>
          <a:prstGeom prst="rect">
            <a:avLst/>
          </a:prstGeom>
        </p:spPr>
      </p:pic>
      <p:pic>
        <p:nvPicPr>
          <p:cNvPr id="31" name="Picture 30">
            <a:extLst>
              <a:ext uri="{FF2B5EF4-FFF2-40B4-BE49-F238E27FC236}">
                <a16:creationId xmlns:a16="http://schemas.microsoft.com/office/drawing/2014/main" id="{2F3EB384-3678-13DC-0F4F-9551CDABD743}"/>
              </a:ext>
            </a:extLst>
          </p:cNvPr>
          <p:cNvPicPr>
            <a:picLocks noChangeAspect="1"/>
          </p:cNvPicPr>
          <p:nvPr/>
        </p:nvPicPr>
        <p:blipFill>
          <a:blip r:embed="rId3"/>
          <a:stretch>
            <a:fillRect/>
          </a:stretch>
        </p:blipFill>
        <p:spPr>
          <a:xfrm>
            <a:off x="6853289" y="1028220"/>
            <a:ext cx="4647050" cy="5309146"/>
          </a:xfrm>
          <a:prstGeom prst="rect">
            <a:avLst/>
          </a:prstGeom>
        </p:spPr>
      </p:pic>
    </p:spTree>
    <p:extLst>
      <p:ext uri="{BB962C8B-B14F-4D97-AF65-F5344CB8AC3E}">
        <p14:creationId xmlns:p14="http://schemas.microsoft.com/office/powerpoint/2010/main" val="184025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Project</a:t>
            </a:r>
          </a:p>
        </p:txBody>
      </p:sp>
      <p:sp>
        <p:nvSpPr>
          <p:cNvPr id="46" name="Slide Number Placeholder 2">
            <a:extLst>
              <a:ext uri="{FF2B5EF4-FFF2-40B4-BE49-F238E27FC236}">
                <a16:creationId xmlns:a16="http://schemas.microsoft.com/office/drawing/2014/main" id="{B9820D40-7C34-136B-1280-2C033BC334E0}"/>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64</a:t>
            </a:fld>
            <a:endParaRPr lang="en-US" dirty="0"/>
          </a:p>
        </p:txBody>
      </p:sp>
      <p:sp>
        <p:nvSpPr>
          <p:cNvPr id="4" name="TextBox 3">
            <a:extLst>
              <a:ext uri="{FF2B5EF4-FFF2-40B4-BE49-F238E27FC236}">
                <a16:creationId xmlns:a16="http://schemas.microsoft.com/office/drawing/2014/main" id="{52C20D92-5A28-71DE-4469-63F15FB652D7}"/>
              </a:ext>
            </a:extLst>
          </p:cNvPr>
          <p:cNvSpPr txBox="1"/>
          <p:nvPr/>
        </p:nvSpPr>
        <p:spPr>
          <a:xfrm>
            <a:off x="558800" y="1557020"/>
            <a:ext cx="10858500" cy="3754874"/>
          </a:xfrm>
          <a:prstGeom prst="rect">
            <a:avLst/>
          </a:prstGeom>
          <a:noFill/>
        </p:spPr>
        <p:txBody>
          <a:bodyPr wrap="square" rtlCol="0">
            <a:spAutoFit/>
          </a:bodyPr>
          <a:lstStyle/>
          <a:p>
            <a:r>
              <a:rPr lang="en-US" sz="2400" b="1" u="sng" dirty="0"/>
              <a:t>Ways to submit the project:</a:t>
            </a:r>
          </a:p>
          <a:p>
            <a:endParaRPr lang="en-US" sz="1600" dirty="0"/>
          </a:p>
          <a:p>
            <a:r>
              <a:rPr lang="en-US" sz="2000" b="1" dirty="0"/>
              <a:t>Best case scenario</a:t>
            </a:r>
            <a:r>
              <a:rPr lang="en-US" sz="2000" dirty="0"/>
              <a:t>: Group to submit a link to a GitHub or similar repository (full credit)</a:t>
            </a:r>
          </a:p>
          <a:p>
            <a:pPr marL="285750" indent="-285750">
              <a:buFont typeface="Arial" panose="020B0604020202020204" pitchFamily="34" charset="0"/>
              <a:buChar char="•"/>
            </a:pPr>
            <a:r>
              <a:rPr lang="en-US" sz="2000" dirty="0"/>
              <a:t>Include a folder/directory for each individual’s non-code contributions</a:t>
            </a:r>
          </a:p>
          <a:p>
            <a:pPr marL="285750" indent="-285750">
              <a:buFont typeface="Arial" panose="020B0604020202020204" pitchFamily="34" charset="0"/>
              <a:buChar char="•"/>
            </a:pPr>
            <a:r>
              <a:rPr lang="en-US" sz="2000" dirty="0"/>
              <a:t>Include a code folder with sub-folders for each individual’s code contributions and integration and testing code</a:t>
            </a:r>
          </a:p>
          <a:p>
            <a:pPr marL="285750" indent="-285750">
              <a:buFont typeface="Arial" panose="020B0604020202020204" pitchFamily="34" charset="0"/>
              <a:buChar char="•"/>
            </a:pPr>
            <a:r>
              <a:rPr lang="en-US" sz="2000" dirty="0"/>
              <a:t>Include a folder for group results</a:t>
            </a:r>
          </a:p>
          <a:p>
            <a:pPr marL="285750" indent="-285750">
              <a:buFont typeface="Arial" panose="020B0604020202020204" pitchFamily="34" charset="0"/>
              <a:buChar char="•"/>
            </a:pPr>
            <a:endParaRPr lang="en-US" sz="2000" dirty="0"/>
          </a:p>
          <a:p>
            <a:r>
              <a:rPr lang="en-US" sz="2000" b="1" dirty="0"/>
              <a:t>Medium case scenario</a:t>
            </a:r>
            <a:r>
              <a:rPr lang="en-US" sz="2000" dirty="0"/>
              <a:t>: As above but submitting via a zip file (minus 2%)</a:t>
            </a:r>
          </a:p>
          <a:p>
            <a:endParaRPr lang="en-US" sz="1600" dirty="0"/>
          </a:p>
          <a:p>
            <a:r>
              <a:rPr lang="en-US" sz="1400" b="1" dirty="0"/>
              <a:t>Worst case scenario</a:t>
            </a:r>
            <a:r>
              <a:rPr lang="en-US" sz="1400" dirty="0"/>
              <a:t>: (minus 5%)</a:t>
            </a:r>
          </a:p>
          <a:p>
            <a:pPr marL="285750" indent="-285750">
              <a:buFont typeface="Arial" panose="020B0604020202020204" pitchFamily="34" charset="0"/>
              <a:buChar char="•"/>
            </a:pPr>
            <a:r>
              <a:rPr lang="en-US" sz="1400" dirty="0"/>
              <a:t>Each individual submits own work</a:t>
            </a:r>
          </a:p>
          <a:p>
            <a:pPr marL="285750" indent="-285750">
              <a:buFont typeface="Arial" panose="020B0604020202020204" pitchFamily="34" charset="0"/>
              <a:buChar char="•"/>
            </a:pPr>
            <a:r>
              <a:rPr lang="en-US" sz="1400" dirty="0"/>
              <a:t>One group member submits integrated work</a:t>
            </a:r>
          </a:p>
        </p:txBody>
      </p:sp>
    </p:spTree>
    <p:extLst>
      <p:ext uri="{BB962C8B-B14F-4D97-AF65-F5344CB8AC3E}">
        <p14:creationId xmlns:p14="http://schemas.microsoft.com/office/powerpoint/2010/main" val="1997708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36226" y="117167"/>
            <a:ext cx="11287387" cy="600372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p:cNvSpPr txBox="1"/>
          <p:nvPr/>
        </p:nvSpPr>
        <p:spPr>
          <a:xfrm>
            <a:off x="2676090" y="605553"/>
            <a:ext cx="6769916" cy="523220"/>
          </a:xfrm>
          <a:prstGeom prst="rect">
            <a:avLst/>
          </a:prstGeom>
          <a:noFill/>
        </p:spPr>
        <p:txBody>
          <a:bodyPr wrap="square" rtlCol="0">
            <a:spAutoFit/>
          </a:bodyPr>
          <a:lstStyle/>
          <a:p>
            <a:pPr algn="ctr"/>
            <a:r>
              <a:rPr lang="en-US" sz="2800" b="1" dirty="0">
                <a:solidFill>
                  <a:schemeClr val="bg1">
                    <a:lumMod val="95000"/>
                  </a:schemeClr>
                </a:solidFill>
              </a:rPr>
              <a:t>Homework</a:t>
            </a:r>
          </a:p>
        </p:txBody>
      </p:sp>
    </p:spTree>
    <p:extLst>
      <p:ext uri="{BB962C8B-B14F-4D97-AF65-F5344CB8AC3E}">
        <p14:creationId xmlns:p14="http://schemas.microsoft.com/office/powerpoint/2010/main" val="848096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Homework</a:t>
            </a:r>
          </a:p>
        </p:txBody>
      </p:sp>
      <p:sp>
        <p:nvSpPr>
          <p:cNvPr id="6" name="TextBox 5"/>
          <p:cNvSpPr txBox="1"/>
          <p:nvPr/>
        </p:nvSpPr>
        <p:spPr>
          <a:xfrm>
            <a:off x="422910" y="1078230"/>
            <a:ext cx="7768590" cy="3508653"/>
          </a:xfrm>
          <a:prstGeom prst="rect">
            <a:avLst/>
          </a:prstGeom>
          <a:noFill/>
        </p:spPr>
        <p:txBody>
          <a:bodyPr wrap="square" rtlCol="0">
            <a:spAutoFit/>
          </a:bodyPr>
          <a:lstStyle/>
          <a:p>
            <a:r>
              <a:rPr lang="en-US" sz="2400" dirty="0"/>
              <a:t>To be completed as a team </a:t>
            </a:r>
          </a:p>
          <a:p>
            <a:pPr marL="742950" lvl="1" indent="-285750">
              <a:buFont typeface="Wingdings" panose="05000000000000000000" pitchFamily="2" charset="2"/>
              <a:buChar char="§"/>
            </a:pPr>
            <a:r>
              <a:rPr lang="en-US" dirty="0"/>
              <a:t>Class diagram (two-week assignment due next class)</a:t>
            </a:r>
          </a:p>
          <a:p>
            <a:pPr marL="742950" lvl="1" indent="-285750">
              <a:buFont typeface="Wingdings" panose="05000000000000000000" pitchFamily="2" charset="2"/>
              <a:buChar char="§"/>
            </a:pPr>
            <a:endParaRPr lang="en-US" dirty="0"/>
          </a:p>
          <a:p>
            <a:pPr marL="742950" lvl="1" indent="-285750">
              <a:buFont typeface="Wingdings" panose="05000000000000000000" pitchFamily="2" charset="2"/>
              <a:buChar char="§"/>
            </a:pPr>
            <a:r>
              <a:rPr lang="en-US" dirty="0"/>
              <a:t>Update your project plan to include new details</a:t>
            </a:r>
          </a:p>
          <a:p>
            <a:pPr marL="1200150" lvl="2" indent="-285750">
              <a:buFont typeface="Wingdings" panose="05000000000000000000" pitchFamily="2" charset="2"/>
              <a:buChar char="§"/>
            </a:pPr>
            <a:r>
              <a:rPr lang="en-US" dirty="0"/>
              <a:t>Breakdown of major task into individual tasks</a:t>
            </a:r>
          </a:p>
          <a:p>
            <a:pPr marL="1200150" lvl="2" indent="-285750">
              <a:buFont typeface="Wingdings" panose="05000000000000000000" pitchFamily="2" charset="2"/>
              <a:buChar char="§"/>
            </a:pPr>
            <a:r>
              <a:rPr lang="en-US" dirty="0"/>
              <a:t>Assignment of primary contributor to each task</a:t>
            </a:r>
          </a:p>
          <a:p>
            <a:pPr marL="1200150" lvl="2" indent="-285750">
              <a:buFont typeface="Wingdings" panose="05000000000000000000" pitchFamily="2" charset="2"/>
              <a:buChar char="§"/>
            </a:pPr>
            <a:r>
              <a:rPr lang="en-US" dirty="0"/>
              <a:t>Estimated start and completion dates for each task</a:t>
            </a:r>
          </a:p>
          <a:p>
            <a:pPr marL="1200150" lvl="2" indent="-285750">
              <a:buFont typeface="Wingdings" panose="05000000000000000000" pitchFamily="2" charset="2"/>
              <a:buChar char="§"/>
            </a:pPr>
            <a:endParaRPr lang="en-US" dirty="0"/>
          </a:p>
          <a:p>
            <a:pPr marL="742950" lvl="1" indent="-285750">
              <a:buFont typeface="Wingdings" panose="05000000000000000000" pitchFamily="2" charset="2"/>
              <a:buChar char="§"/>
            </a:pPr>
            <a:r>
              <a:rPr lang="en-US" dirty="0"/>
              <a:t>Fill in the diagram on the next slide and include the name of the full stack you are using (if any)</a:t>
            </a:r>
          </a:p>
          <a:p>
            <a:endParaRPr lang="en-US" dirty="0"/>
          </a:p>
          <a:p>
            <a:pPr marL="742950" lvl="1" indent="-285750">
              <a:buFont typeface="Wingdings" panose="05000000000000000000" pitchFamily="2" charset="2"/>
              <a:buChar char="§"/>
            </a:pPr>
            <a:r>
              <a:rPr lang="en-US" dirty="0"/>
              <a:t>Present your team’s full stack decision and your updated project plan</a:t>
            </a:r>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spTree>
    <p:extLst>
      <p:ext uri="{BB962C8B-B14F-4D97-AF65-F5344CB8AC3E}">
        <p14:creationId xmlns:p14="http://schemas.microsoft.com/office/powerpoint/2010/main" val="2476225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695861-19F6-E7ED-6339-FD2BF618F8FC}"/>
              </a:ext>
            </a:extLst>
          </p:cNvPr>
          <p:cNvPicPr>
            <a:picLocks noChangeAspect="1"/>
          </p:cNvPicPr>
          <p:nvPr/>
        </p:nvPicPr>
        <p:blipFill>
          <a:blip r:embed="rId3"/>
          <a:stretch>
            <a:fillRect/>
          </a:stretch>
        </p:blipFill>
        <p:spPr>
          <a:xfrm>
            <a:off x="750167" y="1909603"/>
            <a:ext cx="4922520" cy="3025140"/>
          </a:xfrm>
          <a:prstGeom prst="rect">
            <a:avLst/>
          </a:prstGeom>
        </p:spPr>
      </p:pic>
      <p:pic>
        <p:nvPicPr>
          <p:cNvPr id="7" name="Picture 6">
            <a:extLst>
              <a:ext uri="{FF2B5EF4-FFF2-40B4-BE49-F238E27FC236}">
                <a16:creationId xmlns:a16="http://schemas.microsoft.com/office/drawing/2014/main" id="{84FFFEAF-4761-C269-CB64-F5C63024DFA0}"/>
              </a:ext>
            </a:extLst>
          </p:cNvPr>
          <p:cNvPicPr>
            <a:picLocks noChangeAspect="1"/>
          </p:cNvPicPr>
          <p:nvPr/>
        </p:nvPicPr>
        <p:blipFill>
          <a:blip r:embed="rId3"/>
          <a:stretch>
            <a:fillRect/>
          </a:stretch>
        </p:blipFill>
        <p:spPr>
          <a:xfrm>
            <a:off x="498775" y="1660219"/>
            <a:ext cx="4922520" cy="3025140"/>
          </a:xfrm>
          <a:prstGeom prst="rect">
            <a:avLst/>
          </a:prstGeom>
        </p:spPr>
      </p:pic>
      <p:sp>
        <p:nvSpPr>
          <p:cNvPr id="8" name="Cloud 7">
            <a:extLst>
              <a:ext uri="{FF2B5EF4-FFF2-40B4-BE49-F238E27FC236}">
                <a16:creationId xmlns:a16="http://schemas.microsoft.com/office/drawing/2014/main" id="{9247D11A-D534-81DB-DC77-CC40C9F3C9F7}"/>
              </a:ext>
            </a:extLst>
          </p:cNvPr>
          <p:cNvSpPr/>
          <p:nvPr/>
        </p:nvSpPr>
        <p:spPr>
          <a:xfrm>
            <a:off x="3441115" y="312368"/>
            <a:ext cx="5509981" cy="5064651"/>
          </a:xfrm>
          <a:prstGeom prst="cloud">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Internet</a:t>
            </a:r>
          </a:p>
        </p:txBody>
      </p:sp>
      <p:sp>
        <p:nvSpPr>
          <p:cNvPr id="9" name="Rectangle: Rounded Corners 8">
            <a:extLst>
              <a:ext uri="{FF2B5EF4-FFF2-40B4-BE49-F238E27FC236}">
                <a16:creationId xmlns:a16="http://schemas.microsoft.com/office/drawing/2014/main" id="{BF35B678-5C3C-FC2A-03C1-DC46F3B326C0}"/>
              </a:ext>
            </a:extLst>
          </p:cNvPr>
          <p:cNvSpPr/>
          <p:nvPr/>
        </p:nvSpPr>
        <p:spPr>
          <a:xfrm>
            <a:off x="7086840" y="1437556"/>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Server</a:t>
            </a:r>
          </a:p>
        </p:txBody>
      </p:sp>
      <p:sp>
        <p:nvSpPr>
          <p:cNvPr id="10" name="Flowchart: Magnetic Disk 9">
            <a:extLst>
              <a:ext uri="{FF2B5EF4-FFF2-40B4-BE49-F238E27FC236}">
                <a16:creationId xmlns:a16="http://schemas.microsoft.com/office/drawing/2014/main" id="{E163F1E0-C034-0D45-A067-A965CFCB40DB}"/>
              </a:ext>
            </a:extLst>
          </p:cNvPr>
          <p:cNvSpPr/>
          <p:nvPr/>
        </p:nvSpPr>
        <p:spPr>
          <a:xfrm>
            <a:off x="10037408" y="64804"/>
            <a:ext cx="1359724" cy="1715985"/>
          </a:xfrm>
          <a:prstGeom prst="flowChartMagneticDisk">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Database</a:t>
            </a:r>
          </a:p>
          <a:p>
            <a:pPr marL="285750" indent="-285750">
              <a:buFont typeface="Arial" panose="020B0604020202020204" pitchFamily="34" charset="0"/>
              <a:buChar char="•"/>
            </a:pPr>
            <a:r>
              <a:rPr lang="en-US" sz="1600" dirty="0">
                <a:solidFill>
                  <a:schemeClr val="tx1"/>
                </a:solidFill>
                <a:highlight>
                  <a:srgbClr val="FFFD71"/>
                </a:highlight>
              </a:rPr>
              <a:t>Name?</a:t>
            </a:r>
          </a:p>
          <a:p>
            <a:pPr marL="285750" indent="-285750">
              <a:buFont typeface="Arial" panose="020B0604020202020204" pitchFamily="34" charset="0"/>
              <a:buChar char="•"/>
            </a:pPr>
            <a:r>
              <a:rPr lang="en-US" sz="1600" dirty="0">
                <a:solidFill>
                  <a:schemeClr val="tx1"/>
                </a:solidFill>
                <a:highlight>
                  <a:srgbClr val="FFFD71"/>
                </a:highlight>
              </a:rPr>
              <a:t>Language?</a:t>
            </a:r>
          </a:p>
        </p:txBody>
      </p:sp>
      <p:sp>
        <p:nvSpPr>
          <p:cNvPr id="11" name="Arrow: Right 10">
            <a:extLst>
              <a:ext uri="{FF2B5EF4-FFF2-40B4-BE49-F238E27FC236}">
                <a16:creationId xmlns:a16="http://schemas.microsoft.com/office/drawing/2014/main" id="{79710269-BBCE-43C4-7C54-6B534F6CA4EE}"/>
              </a:ext>
            </a:extLst>
          </p:cNvPr>
          <p:cNvSpPr/>
          <p:nvPr/>
        </p:nvSpPr>
        <p:spPr>
          <a:xfrm>
            <a:off x="5206578" y="1879912"/>
            <a:ext cx="1880262" cy="142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E1E1EAB-D0B3-00D0-1B49-C5BAFD3EA05E}"/>
              </a:ext>
            </a:extLst>
          </p:cNvPr>
          <p:cNvSpPr/>
          <p:nvPr/>
        </p:nvSpPr>
        <p:spPr>
          <a:xfrm rot="10800000">
            <a:off x="5198575" y="3795800"/>
            <a:ext cx="1880262" cy="142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9D3CDC8-473D-8D6A-F1C5-61726084B96C}"/>
              </a:ext>
            </a:extLst>
          </p:cNvPr>
          <p:cNvSpPr txBox="1"/>
          <p:nvPr/>
        </p:nvSpPr>
        <p:spPr>
          <a:xfrm>
            <a:off x="5347104" y="1951164"/>
            <a:ext cx="1573480" cy="523220"/>
          </a:xfrm>
          <a:prstGeom prst="rect">
            <a:avLst/>
          </a:prstGeom>
          <a:noFill/>
        </p:spPr>
        <p:txBody>
          <a:bodyPr wrap="square" rtlCol="0">
            <a:spAutoFit/>
          </a:bodyPr>
          <a:lstStyle/>
          <a:p>
            <a:r>
              <a:rPr lang="en-US" sz="1400" dirty="0"/>
              <a:t>http request</a:t>
            </a:r>
          </a:p>
          <a:p>
            <a:pPr marL="285750" indent="-285750">
              <a:buFont typeface="Arial" panose="020B0604020202020204" pitchFamily="34" charset="0"/>
              <a:buChar char="•"/>
            </a:pPr>
            <a:r>
              <a:rPr lang="en-US" sz="1400" dirty="0">
                <a:highlight>
                  <a:srgbClr val="FFFD71"/>
                </a:highlight>
              </a:rPr>
              <a:t>Encoding?</a:t>
            </a:r>
          </a:p>
        </p:txBody>
      </p:sp>
      <p:sp>
        <p:nvSpPr>
          <p:cNvPr id="14" name="TextBox 13">
            <a:extLst>
              <a:ext uri="{FF2B5EF4-FFF2-40B4-BE49-F238E27FC236}">
                <a16:creationId xmlns:a16="http://schemas.microsoft.com/office/drawing/2014/main" id="{DE1B7DCF-36B2-7FEE-E471-F49656A619C7}"/>
              </a:ext>
            </a:extLst>
          </p:cNvPr>
          <p:cNvSpPr txBox="1"/>
          <p:nvPr/>
        </p:nvSpPr>
        <p:spPr>
          <a:xfrm>
            <a:off x="5369822" y="3876948"/>
            <a:ext cx="1573480" cy="523220"/>
          </a:xfrm>
          <a:prstGeom prst="rect">
            <a:avLst/>
          </a:prstGeom>
          <a:noFill/>
        </p:spPr>
        <p:txBody>
          <a:bodyPr wrap="square" rtlCol="0">
            <a:spAutoFit/>
          </a:bodyPr>
          <a:lstStyle/>
          <a:p>
            <a:r>
              <a:rPr lang="en-US" sz="1400" dirty="0"/>
              <a:t>http response</a:t>
            </a:r>
          </a:p>
          <a:p>
            <a:pPr marL="285750" indent="-285750">
              <a:buFont typeface="Arial" panose="020B0604020202020204" pitchFamily="34" charset="0"/>
              <a:buChar char="•"/>
            </a:pPr>
            <a:r>
              <a:rPr lang="en-US" sz="1400" dirty="0">
                <a:highlight>
                  <a:srgbClr val="FFFD71"/>
                </a:highlight>
              </a:rPr>
              <a:t>Encoding?</a:t>
            </a:r>
          </a:p>
        </p:txBody>
      </p:sp>
      <p:sp>
        <p:nvSpPr>
          <p:cNvPr id="15" name="Rectangle: Rounded Corners 14">
            <a:extLst>
              <a:ext uri="{FF2B5EF4-FFF2-40B4-BE49-F238E27FC236}">
                <a16:creationId xmlns:a16="http://schemas.microsoft.com/office/drawing/2014/main" id="{185E8B80-F4BB-7B04-5863-92CD368FEF78}"/>
              </a:ext>
            </a:extLst>
          </p:cNvPr>
          <p:cNvSpPr/>
          <p:nvPr/>
        </p:nvSpPr>
        <p:spPr>
          <a:xfrm>
            <a:off x="311965" y="1434587"/>
            <a:ext cx="4894613" cy="2999923"/>
          </a:xfrm>
          <a:prstGeom prst="roundRect">
            <a:avLst>
              <a:gd name="adj" fmla="val 1231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Browser</a:t>
            </a:r>
          </a:p>
        </p:txBody>
      </p:sp>
      <p:sp>
        <p:nvSpPr>
          <p:cNvPr id="16" name="Rectangle: Rounded Corners 15">
            <a:extLst>
              <a:ext uri="{FF2B5EF4-FFF2-40B4-BE49-F238E27FC236}">
                <a16:creationId xmlns:a16="http://schemas.microsoft.com/office/drawing/2014/main" id="{F67282D8-DA4E-B9A7-15CA-9292E62C06F1}"/>
              </a:ext>
            </a:extLst>
          </p:cNvPr>
          <p:cNvSpPr/>
          <p:nvPr/>
        </p:nvSpPr>
        <p:spPr>
          <a:xfrm rot="5400000">
            <a:off x="2321844" y="1208131"/>
            <a:ext cx="761736" cy="3005861"/>
          </a:xfrm>
          <a:prstGeom prst="roundRect">
            <a:avLst>
              <a:gd name="adj" fmla="val 16691"/>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Graphical User Interface</a:t>
            </a:r>
          </a:p>
          <a:p>
            <a:pPr algn="ctr"/>
            <a:r>
              <a:rPr lang="en-US" dirty="0"/>
              <a:t>(view)</a:t>
            </a:r>
          </a:p>
        </p:txBody>
      </p:sp>
      <p:sp>
        <p:nvSpPr>
          <p:cNvPr id="18" name="TextBox 17">
            <a:extLst>
              <a:ext uri="{FF2B5EF4-FFF2-40B4-BE49-F238E27FC236}">
                <a16:creationId xmlns:a16="http://schemas.microsoft.com/office/drawing/2014/main" id="{A66F7ED2-4687-991C-5DA4-E0DD13177924}"/>
              </a:ext>
            </a:extLst>
          </p:cNvPr>
          <p:cNvSpPr txBox="1"/>
          <p:nvPr/>
        </p:nvSpPr>
        <p:spPr>
          <a:xfrm>
            <a:off x="1876540" y="3272697"/>
            <a:ext cx="157348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highlight>
                  <a:srgbClr val="FFFD71"/>
                </a:highlight>
              </a:rPr>
              <a:t>Languages?</a:t>
            </a:r>
          </a:p>
        </p:txBody>
      </p:sp>
      <p:sp>
        <p:nvSpPr>
          <p:cNvPr id="21" name="Rectangle: Rounded Corners 20">
            <a:extLst>
              <a:ext uri="{FF2B5EF4-FFF2-40B4-BE49-F238E27FC236}">
                <a16:creationId xmlns:a16="http://schemas.microsoft.com/office/drawing/2014/main" id="{010ECD06-49F6-B343-4CE5-64113DC7D0D6}"/>
              </a:ext>
            </a:extLst>
          </p:cNvPr>
          <p:cNvSpPr/>
          <p:nvPr/>
        </p:nvSpPr>
        <p:spPr>
          <a:xfrm rot="5400000">
            <a:off x="7776402" y="1257361"/>
            <a:ext cx="853605" cy="1530109"/>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sz="1600" dirty="0"/>
              <a:t>Sudoku engine</a:t>
            </a:r>
          </a:p>
          <a:p>
            <a:pPr algn="ctr"/>
            <a:r>
              <a:rPr lang="en-US" sz="1600" dirty="0"/>
              <a:t>(controller)</a:t>
            </a:r>
          </a:p>
        </p:txBody>
      </p:sp>
      <p:sp>
        <p:nvSpPr>
          <p:cNvPr id="22" name="Rectangle: Rounded Corners 21">
            <a:extLst>
              <a:ext uri="{FF2B5EF4-FFF2-40B4-BE49-F238E27FC236}">
                <a16:creationId xmlns:a16="http://schemas.microsoft.com/office/drawing/2014/main" id="{6BF31E54-FA2B-91EF-7A65-32446F6BAFFA}"/>
              </a:ext>
            </a:extLst>
          </p:cNvPr>
          <p:cNvSpPr/>
          <p:nvPr/>
        </p:nvSpPr>
        <p:spPr>
          <a:xfrm rot="5400000">
            <a:off x="8051873" y="1901170"/>
            <a:ext cx="853605" cy="2063509"/>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sz="1600" dirty="0"/>
              <a:t>Sudoku </a:t>
            </a:r>
            <a:r>
              <a:rPr lang="en-US" sz="1600" dirty="0" err="1"/>
              <a:t>representaton</a:t>
            </a:r>
            <a:endParaRPr lang="en-US" sz="1600" dirty="0"/>
          </a:p>
          <a:p>
            <a:pPr algn="ctr"/>
            <a:r>
              <a:rPr lang="en-US" sz="1600" dirty="0"/>
              <a:t>(model)</a:t>
            </a:r>
          </a:p>
        </p:txBody>
      </p:sp>
      <p:sp>
        <p:nvSpPr>
          <p:cNvPr id="23" name="TextBox 22">
            <a:extLst>
              <a:ext uri="{FF2B5EF4-FFF2-40B4-BE49-F238E27FC236}">
                <a16:creationId xmlns:a16="http://schemas.microsoft.com/office/drawing/2014/main" id="{CA6A3B77-2C47-BC39-4FEF-DE860BAD7E52}"/>
              </a:ext>
            </a:extLst>
          </p:cNvPr>
          <p:cNvSpPr txBox="1"/>
          <p:nvPr/>
        </p:nvSpPr>
        <p:spPr>
          <a:xfrm>
            <a:off x="9582199" y="2649569"/>
            <a:ext cx="1530109"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highlight>
                  <a:srgbClr val="FFFD71"/>
                </a:highlight>
              </a:rPr>
              <a:t>Server name?</a:t>
            </a:r>
          </a:p>
          <a:p>
            <a:pPr marL="285750" indent="-285750">
              <a:buFont typeface="Arial" panose="020B0604020202020204" pitchFamily="34" charset="0"/>
              <a:buChar char="•"/>
            </a:pPr>
            <a:r>
              <a:rPr lang="en-US" sz="1400" dirty="0">
                <a:highlight>
                  <a:srgbClr val="FFFD71"/>
                </a:highlight>
              </a:rPr>
              <a:t>Language?</a:t>
            </a:r>
          </a:p>
        </p:txBody>
      </p:sp>
      <p:sp>
        <p:nvSpPr>
          <p:cNvPr id="26" name="Rectangle: Rounded Corners 25">
            <a:extLst>
              <a:ext uri="{FF2B5EF4-FFF2-40B4-BE49-F238E27FC236}">
                <a16:creationId xmlns:a16="http://schemas.microsoft.com/office/drawing/2014/main" id="{65D9C126-19B8-E1B6-C618-8604DEB47CB4}"/>
              </a:ext>
            </a:extLst>
          </p:cNvPr>
          <p:cNvSpPr/>
          <p:nvPr/>
        </p:nvSpPr>
        <p:spPr>
          <a:xfrm rot="5400000">
            <a:off x="8145610" y="2695861"/>
            <a:ext cx="621969" cy="2063509"/>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sz="1600" dirty="0"/>
              <a:t>Sudoku algorithms</a:t>
            </a:r>
          </a:p>
        </p:txBody>
      </p:sp>
    </p:spTree>
    <p:extLst>
      <p:ext uri="{BB962C8B-B14F-4D97-AF65-F5344CB8AC3E}">
        <p14:creationId xmlns:p14="http://schemas.microsoft.com/office/powerpoint/2010/main" val="1491058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117167"/>
            <a:ext cx="11287387" cy="600372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p:cNvSpPr txBox="1"/>
          <p:nvPr/>
        </p:nvSpPr>
        <p:spPr>
          <a:xfrm>
            <a:off x="2676090" y="605553"/>
            <a:ext cx="6769916" cy="523220"/>
          </a:xfrm>
          <a:prstGeom prst="rect">
            <a:avLst/>
          </a:prstGeom>
          <a:noFill/>
        </p:spPr>
        <p:txBody>
          <a:bodyPr wrap="square" rtlCol="0">
            <a:spAutoFit/>
          </a:bodyPr>
          <a:lstStyle/>
          <a:p>
            <a:pPr algn="ctr"/>
            <a:r>
              <a:rPr lang="en-US" sz="2800" b="1" dirty="0">
                <a:solidFill>
                  <a:schemeClr val="bg1">
                    <a:lumMod val="95000"/>
                  </a:schemeClr>
                </a:solidFill>
              </a:rPr>
              <a:t>Software Architecture</a:t>
            </a:r>
          </a:p>
        </p:txBody>
      </p:sp>
    </p:spTree>
    <p:extLst>
      <p:ext uri="{BB962C8B-B14F-4D97-AF65-F5344CB8AC3E}">
        <p14:creationId xmlns:p14="http://schemas.microsoft.com/office/powerpoint/2010/main" val="3685750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4721" y="191641"/>
            <a:ext cx="9144000" cy="544714"/>
          </a:xfrm>
          <a:solidFill>
            <a:srgbClr val="EAEAEA">
              <a:alpha val="50196"/>
            </a:srgbClr>
          </a:solidFill>
        </p:spPr>
        <p:txBody>
          <a:bodyPr>
            <a:normAutofit/>
          </a:bodyPr>
          <a:lstStyle/>
          <a:p>
            <a:r>
              <a:rPr lang="en-US" sz="3200" b="1" dirty="0"/>
              <a:t>Software architecture</a:t>
            </a:r>
          </a:p>
        </p:txBody>
      </p:sp>
      <p:sp>
        <p:nvSpPr>
          <p:cNvPr id="4" name="TextBox 3"/>
          <p:cNvSpPr txBox="1"/>
          <p:nvPr/>
        </p:nvSpPr>
        <p:spPr>
          <a:xfrm>
            <a:off x="232003" y="1446143"/>
            <a:ext cx="10275384" cy="3600986"/>
          </a:xfrm>
          <a:prstGeom prst="rect">
            <a:avLst/>
          </a:prstGeom>
          <a:noFill/>
        </p:spPr>
        <p:txBody>
          <a:bodyPr wrap="square" rtlCol="0">
            <a:spAutoFit/>
          </a:bodyPr>
          <a:lstStyle/>
          <a:p>
            <a:r>
              <a:rPr lang="en-US" b="1" i="0" dirty="0">
                <a:solidFill>
                  <a:srgbClr val="202122"/>
                </a:solidFill>
                <a:effectLst/>
                <a:latin typeface="Arial" panose="020B0604020202020204" pitchFamily="34" charset="0"/>
              </a:rPr>
              <a:t>Software architecture</a:t>
            </a:r>
            <a:r>
              <a:rPr lang="en-US" b="0" i="0" dirty="0">
                <a:solidFill>
                  <a:srgbClr val="202122"/>
                </a:solidFill>
                <a:effectLst/>
                <a:latin typeface="Arial" panose="020B0604020202020204" pitchFamily="34" charset="0"/>
              </a:rPr>
              <a:t> refers to the fundamental structures of a </a:t>
            </a:r>
            <a:r>
              <a:rPr lang="en-US" b="0" i="0" u="none" strike="noStrike" dirty="0">
                <a:solidFill>
                  <a:srgbClr val="0645AD"/>
                </a:solidFill>
                <a:effectLst/>
                <a:latin typeface="Arial" panose="020B0604020202020204" pitchFamily="34" charset="0"/>
                <a:hlinkClick r:id="rId2" tooltip="Software system"/>
              </a:rPr>
              <a:t>software system</a:t>
            </a:r>
            <a:r>
              <a:rPr lang="en-US" b="0" i="0" dirty="0">
                <a:solidFill>
                  <a:srgbClr val="202122"/>
                </a:solidFill>
                <a:effectLst/>
                <a:latin typeface="Arial" panose="020B0604020202020204" pitchFamily="34" charset="0"/>
              </a:rPr>
              <a:t> and the discipline of creating such structures and systems. Each structure comprises software elements, relations among them, and properties of both elements and relations. </a:t>
            </a:r>
            <a:r>
              <a:rPr lang="en-US" sz="1200" b="0" i="0" dirty="0">
                <a:solidFill>
                  <a:srgbClr val="202122"/>
                </a:solidFill>
                <a:effectLst/>
                <a:latin typeface="Arial" panose="020B0604020202020204" pitchFamily="34" charset="0"/>
                <a:hlinkClick r:id="rId3"/>
              </a:rPr>
              <a:t>https://en.wikipedia.org/wiki/Software_architecture</a:t>
            </a:r>
            <a:r>
              <a:rPr lang="en-US" sz="1200" b="0" i="0" dirty="0">
                <a:solidFill>
                  <a:srgbClr val="202122"/>
                </a:solidFill>
                <a:effectLst/>
                <a:latin typeface="Arial" panose="020B0604020202020204" pitchFamily="34" charset="0"/>
              </a:rPr>
              <a:t> </a:t>
            </a:r>
          </a:p>
          <a:p>
            <a:endParaRPr lang="en-US" sz="1200"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From </a:t>
            </a:r>
            <a:r>
              <a:rPr lang="en-US" sz="1600" dirty="0">
                <a:solidFill>
                  <a:srgbClr val="202122"/>
                </a:solidFill>
                <a:latin typeface="Arial" panose="020B0604020202020204" pitchFamily="34" charset="0"/>
                <a:hlinkClick r:id="rId4"/>
              </a:rPr>
              <a:t>https://www.redhat.com/architect/what-is-software-architect</a:t>
            </a:r>
            <a:r>
              <a:rPr lang="en-US" dirty="0">
                <a:solidFill>
                  <a:srgbClr val="202122"/>
                </a:solidFill>
                <a:latin typeface="Arial" panose="020B0604020202020204" pitchFamily="34" charset="0"/>
              </a:rPr>
              <a:t> one of the 12 skills required of a software architect:</a:t>
            </a:r>
          </a:p>
          <a:p>
            <a:pPr marL="285750" indent="-285750">
              <a:buFont typeface="Arial" panose="020B0604020202020204" pitchFamily="34" charset="0"/>
              <a:buChar char="•"/>
            </a:pPr>
            <a:r>
              <a:rPr lang="en-US" b="0" i="0" u="none" strike="noStrike" dirty="0">
                <a:solidFill>
                  <a:srgbClr val="0066CC"/>
                </a:solidFill>
                <a:effectLst/>
                <a:latin typeface="Red Hat Text"/>
                <a:hlinkClick r:id="rId5"/>
              </a:rPr>
              <a:t>Unified Modeling Language</a:t>
            </a:r>
            <a:r>
              <a:rPr lang="en-US" b="0" i="0" dirty="0">
                <a:solidFill>
                  <a:srgbClr val="141414"/>
                </a:solidFill>
                <a:effectLst/>
                <a:latin typeface="Red Hat Text"/>
              </a:rPr>
              <a:t> (UML) is often listed as an essential requirement. What is certainty essential is familiarity with </a:t>
            </a:r>
            <a:r>
              <a:rPr lang="en-US" b="0" i="0" u="none" strike="noStrike" dirty="0">
                <a:solidFill>
                  <a:srgbClr val="0066CC"/>
                </a:solidFill>
                <a:effectLst/>
                <a:latin typeface="Red Hat Text"/>
                <a:hlinkClick r:id="rId6"/>
              </a:rPr>
              <a:t>diagramming complex architectures</a:t>
            </a:r>
            <a:endParaRPr lang="en-US" b="0" i="0" u="none" strike="noStrike" dirty="0">
              <a:solidFill>
                <a:srgbClr val="0066CC"/>
              </a:solidFill>
              <a:effectLst/>
              <a:latin typeface="Red Hat Text"/>
            </a:endParaRPr>
          </a:p>
          <a:p>
            <a:endParaRPr lang="en-US" dirty="0">
              <a:solidFill>
                <a:srgbClr val="0066CC"/>
              </a:solidFill>
              <a:latin typeface="Red Hat Text"/>
            </a:endParaRPr>
          </a:p>
          <a:p>
            <a:r>
              <a:rPr lang="en-US" dirty="0">
                <a:latin typeface="Red Hat Text"/>
              </a:rPr>
              <a:t>Much of the information on the following slides is from Chapter 10 in our book:</a:t>
            </a:r>
          </a:p>
          <a:p>
            <a:pPr lvl="1"/>
            <a:r>
              <a:rPr lang="en-US" dirty="0">
                <a:latin typeface="Red Hat Text"/>
              </a:rPr>
              <a:t>Pressman, Roger. Software Engineering: A Practitioner's Approach. Available from: VitalSource Bookshelf, (9th Edition). McGraw-Hill Higher Education (US), 2019.</a:t>
            </a:r>
          </a:p>
          <a:p>
            <a:endParaRPr lang="en-US" dirty="0">
              <a:solidFill>
                <a:srgbClr val="0066CC"/>
              </a:solidFill>
              <a:latin typeface="Red Hat Text"/>
            </a:endParaRPr>
          </a:p>
        </p:txBody>
      </p:sp>
    </p:spTree>
    <p:extLst>
      <p:ext uri="{BB962C8B-B14F-4D97-AF65-F5344CB8AC3E}">
        <p14:creationId xmlns:p14="http://schemas.microsoft.com/office/powerpoint/2010/main" val="3690560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E45E1AD-D526-02B2-9083-DD99D34D6861}"/>
              </a:ext>
            </a:extLst>
          </p:cNvPr>
          <p:cNvSpPr txBox="1"/>
          <p:nvPr/>
        </p:nvSpPr>
        <p:spPr>
          <a:xfrm>
            <a:off x="80046" y="6025982"/>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History stack</a:t>
            </a:r>
          </a:p>
        </p:txBody>
      </p:sp>
      <p:sp>
        <p:nvSpPr>
          <p:cNvPr id="9" name="Rectangle 8">
            <a:extLst>
              <a:ext uri="{FF2B5EF4-FFF2-40B4-BE49-F238E27FC236}">
                <a16:creationId xmlns:a16="http://schemas.microsoft.com/office/drawing/2014/main" id="{24D51AD9-6BC7-4E1A-862E-48CA81EAFEC6}"/>
              </a:ext>
            </a:extLst>
          </p:cNvPr>
          <p:cNvSpPr/>
          <p:nvPr/>
        </p:nvSpPr>
        <p:spPr>
          <a:xfrm>
            <a:off x="80046" y="985631"/>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7474F54-63A5-7A72-3A6D-4CFE40717996}"/>
              </a:ext>
            </a:extLst>
          </p:cNvPr>
          <p:cNvSpPr txBox="1"/>
          <p:nvPr/>
        </p:nvSpPr>
        <p:spPr>
          <a:xfrm>
            <a:off x="105131" y="5561614"/>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{0,[],F,7,0,1},	T,	{7,[],F,7,0,1}</a:t>
            </a:r>
          </a:p>
        </p:txBody>
      </p:sp>
      <p:sp>
        <p:nvSpPr>
          <p:cNvPr id="20" name="TextBox 19">
            <a:extLst>
              <a:ext uri="{FF2B5EF4-FFF2-40B4-BE49-F238E27FC236}">
                <a16:creationId xmlns:a16="http://schemas.microsoft.com/office/drawing/2014/main" id="{3441D9F6-6747-01C1-963C-B227895B8BA6}"/>
              </a:ext>
            </a:extLst>
          </p:cNvPr>
          <p:cNvSpPr txBox="1"/>
          <p:nvPr/>
        </p:nvSpPr>
        <p:spPr>
          <a:xfrm>
            <a:off x="105131" y="5147990"/>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{0,[],F,7,2,7},	F,	{6,[],F,7,2,7}</a:t>
            </a:r>
          </a:p>
        </p:txBody>
      </p:sp>
      <p:sp>
        <p:nvSpPr>
          <p:cNvPr id="22" name="TextBox 21">
            <a:extLst>
              <a:ext uri="{FF2B5EF4-FFF2-40B4-BE49-F238E27FC236}">
                <a16:creationId xmlns:a16="http://schemas.microsoft.com/office/drawing/2014/main" id="{29AEB684-DA32-3594-A004-42A644372273}"/>
              </a:ext>
            </a:extLst>
          </p:cNvPr>
          <p:cNvSpPr txBox="1"/>
          <p:nvPr/>
        </p:nvSpPr>
        <p:spPr>
          <a:xfrm>
            <a:off x="105131" y="4734366"/>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{6,[],F,7,2,7},	T,	{7,[],F,7,2,7}</a:t>
            </a:r>
          </a:p>
        </p:txBody>
      </p:sp>
      <p:sp>
        <p:nvSpPr>
          <p:cNvPr id="12" name="TextBox 11">
            <a:extLst>
              <a:ext uri="{FF2B5EF4-FFF2-40B4-BE49-F238E27FC236}">
                <a16:creationId xmlns:a16="http://schemas.microsoft.com/office/drawing/2014/main" id="{BA69C4DC-B485-732C-2620-BC2D7C37F956}"/>
              </a:ext>
            </a:extLst>
          </p:cNvPr>
          <p:cNvSpPr txBox="1"/>
          <p:nvPr/>
        </p:nvSpPr>
        <p:spPr>
          <a:xfrm>
            <a:off x="105131" y="4324492"/>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{0,[],F,3,2,0},	</a:t>
            </a:r>
            <a:r>
              <a:rPr kumimoji="0" lang="en-US" sz="1800" b="0" i="0" u="none" strike="noStrike" kern="1200" cap="none" spc="0" normalizeH="0" baseline="0" noProof="0" dirty="0">
                <a:ln>
                  <a:noFill/>
                </a:ln>
                <a:solidFill>
                  <a:prstClr val="white"/>
                </a:solidFill>
                <a:effectLst/>
                <a:highlight>
                  <a:srgbClr val="008000"/>
                </a:highlight>
                <a:uLnTx/>
                <a:uFillTx/>
                <a:latin typeface="Calibri" panose="020F0502020204030204"/>
                <a:ea typeface="+mn-ea"/>
                <a:cs typeface="+mn-cs"/>
              </a:rPr>
              <a:t>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{3,[],F,3,2,0}</a:t>
            </a:r>
          </a:p>
        </p:txBody>
      </p:sp>
      <p:sp>
        <p:nvSpPr>
          <p:cNvPr id="5" name="TextBox 4">
            <a:extLst>
              <a:ext uri="{FF2B5EF4-FFF2-40B4-BE49-F238E27FC236}">
                <a16:creationId xmlns:a16="http://schemas.microsoft.com/office/drawing/2014/main" id="{21F59FD8-01C7-2E63-992F-840FB5FD4065}"/>
              </a:ext>
            </a:extLst>
          </p:cNvPr>
          <p:cNvSpPr txBox="1"/>
          <p:nvPr/>
        </p:nvSpPr>
        <p:spPr>
          <a:xfrm>
            <a:off x="7797655" y="6025982"/>
            <a:ext cx="4315522" cy="58477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origCell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isCorrect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newCell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History stack</a:t>
            </a:r>
          </a:p>
        </p:txBody>
      </p:sp>
      <p:sp>
        <p:nvSpPr>
          <p:cNvPr id="13" name="Rectangle 12">
            <a:extLst>
              <a:ext uri="{FF2B5EF4-FFF2-40B4-BE49-F238E27FC236}">
                <a16:creationId xmlns:a16="http://schemas.microsoft.com/office/drawing/2014/main" id="{4C5C1573-3EA6-D1FD-6B0D-A45000D24505}"/>
              </a:ext>
            </a:extLst>
          </p:cNvPr>
          <p:cNvSpPr/>
          <p:nvPr/>
        </p:nvSpPr>
        <p:spPr>
          <a:xfrm>
            <a:off x="7797655" y="985631"/>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D604D2B-D382-60B8-79E2-36C223D61C6E}"/>
              </a:ext>
            </a:extLst>
          </p:cNvPr>
          <p:cNvSpPr txBox="1"/>
          <p:nvPr/>
        </p:nvSpPr>
        <p:spPr>
          <a:xfrm>
            <a:off x="7819959" y="5555403"/>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{0,[],F,7,0,1},	T,	{7,[],F,7,0,1}</a:t>
            </a:r>
          </a:p>
        </p:txBody>
      </p:sp>
      <p:sp>
        <p:nvSpPr>
          <p:cNvPr id="16" name="TextBox 15">
            <a:extLst>
              <a:ext uri="{FF2B5EF4-FFF2-40B4-BE49-F238E27FC236}">
                <a16:creationId xmlns:a16="http://schemas.microsoft.com/office/drawing/2014/main" id="{E03EAEE0-2E90-3434-A44C-764CF486061E}"/>
              </a:ext>
            </a:extLst>
          </p:cNvPr>
          <p:cNvSpPr txBox="1"/>
          <p:nvPr/>
        </p:nvSpPr>
        <p:spPr>
          <a:xfrm>
            <a:off x="7819959" y="5124739"/>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{0,[],F,7,2,7},	F,	{6,[],F,7,2,7}</a:t>
            </a:r>
          </a:p>
        </p:txBody>
      </p:sp>
      <p:sp>
        <p:nvSpPr>
          <p:cNvPr id="17" name="TextBox 16">
            <a:extLst>
              <a:ext uri="{FF2B5EF4-FFF2-40B4-BE49-F238E27FC236}">
                <a16:creationId xmlns:a16="http://schemas.microsoft.com/office/drawing/2014/main" id="{9C5E71EC-DE39-4A8A-802E-64C19C0507BF}"/>
              </a:ext>
            </a:extLst>
          </p:cNvPr>
          <p:cNvSpPr txBox="1"/>
          <p:nvPr/>
        </p:nvSpPr>
        <p:spPr>
          <a:xfrm>
            <a:off x="7819959" y="4684068"/>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{6,[],F,7,2,7},	T,	{7,[],F,7,2,7}</a:t>
            </a:r>
          </a:p>
        </p:txBody>
      </p:sp>
      <p:sp>
        <p:nvSpPr>
          <p:cNvPr id="18" name="TextBox 17">
            <a:extLst>
              <a:ext uri="{FF2B5EF4-FFF2-40B4-BE49-F238E27FC236}">
                <a16:creationId xmlns:a16="http://schemas.microsoft.com/office/drawing/2014/main" id="{9542E507-1F3E-8335-DA85-81D74C50DC45}"/>
              </a:ext>
            </a:extLst>
          </p:cNvPr>
          <p:cNvSpPr txBox="1"/>
          <p:nvPr/>
        </p:nvSpPr>
        <p:spPr>
          <a:xfrm>
            <a:off x="7825535" y="4243397"/>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ED7D31"/>
                </a:highlight>
                <a:uLnTx/>
                <a:uFillTx/>
                <a:latin typeface="Calibri" panose="020F0502020204030204"/>
                <a:ea typeface="+mn-ea"/>
                <a:cs typeface="+mn-cs"/>
              </a:rPr>
              <a:t>{0,[],F,6,7,5},	F,	{7,[],F,6,7,5}</a:t>
            </a:r>
          </a:p>
        </p:txBody>
      </p:sp>
      <p:sp>
        <p:nvSpPr>
          <p:cNvPr id="21" name="TextBox 20">
            <a:extLst>
              <a:ext uri="{FF2B5EF4-FFF2-40B4-BE49-F238E27FC236}">
                <a16:creationId xmlns:a16="http://schemas.microsoft.com/office/drawing/2014/main" id="{EAA3E6C7-BA4E-7289-640F-6BCFCA048FDA}"/>
              </a:ext>
            </a:extLst>
          </p:cNvPr>
          <p:cNvSpPr txBox="1"/>
          <p:nvPr/>
        </p:nvSpPr>
        <p:spPr>
          <a:xfrm>
            <a:off x="7825521" y="3817368"/>
            <a:ext cx="4265342"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{0,[],F,3,2,0},	</a:t>
            </a:r>
            <a:r>
              <a:rPr kumimoji="0" lang="en-US" sz="1800" b="0" i="0" u="none" strike="noStrike" kern="1200" cap="none" spc="0" normalizeH="0" baseline="0" noProof="0" dirty="0">
                <a:ln>
                  <a:noFill/>
                </a:ln>
                <a:solidFill>
                  <a:prstClr val="white"/>
                </a:solidFill>
                <a:effectLst/>
                <a:highlight>
                  <a:srgbClr val="FF0000"/>
                </a:highlight>
                <a:uLnTx/>
                <a:uFillTx/>
                <a:latin typeface="Calibri" panose="020F0502020204030204"/>
                <a:ea typeface="+mn-ea"/>
                <a:cs typeface="+mn-cs"/>
              </a:rPr>
              <a:t>F,</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{3,[],F,3,2,0}</a:t>
            </a:r>
          </a:p>
        </p:txBody>
      </p:sp>
      <p:sp>
        <p:nvSpPr>
          <p:cNvPr id="23" name="TextBox 22">
            <a:extLst>
              <a:ext uri="{FF2B5EF4-FFF2-40B4-BE49-F238E27FC236}">
                <a16:creationId xmlns:a16="http://schemas.microsoft.com/office/drawing/2014/main" id="{E306352E-F251-83DA-28FD-CDC739B53114}"/>
              </a:ext>
            </a:extLst>
          </p:cNvPr>
          <p:cNvSpPr txBox="1"/>
          <p:nvPr/>
        </p:nvSpPr>
        <p:spPr>
          <a:xfrm>
            <a:off x="4438650" y="2387600"/>
            <a:ext cx="172379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panose="020F0502020204030204"/>
                <a:ea typeface="+mn-ea"/>
                <a:cs typeface="+mn-cs"/>
              </a:rPr>
              <a:t>VS</a:t>
            </a:r>
          </a:p>
        </p:txBody>
      </p:sp>
      <p:sp>
        <p:nvSpPr>
          <p:cNvPr id="24" name="Rectangle: Diagonal Corners Snipped 23">
            <a:extLst>
              <a:ext uri="{FF2B5EF4-FFF2-40B4-BE49-F238E27FC236}">
                <a16:creationId xmlns:a16="http://schemas.microsoft.com/office/drawing/2014/main" id="{D1BFC7C2-9221-2DDA-8E01-48C1279A0FA0}"/>
              </a:ext>
            </a:extLst>
          </p:cNvPr>
          <p:cNvSpPr/>
          <p:nvPr/>
        </p:nvSpPr>
        <p:spPr>
          <a:xfrm rot="19520803">
            <a:off x="1301750" y="2387600"/>
            <a:ext cx="152400" cy="673100"/>
          </a:xfrm>
          <a:prstGeom prst="snip2Diag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Diagonal Corners Snipped 24">
            <a:extLst>
              <a:ext uri="{FF2B5EF4-FFF2-40B4-BE49-F238E27FC236}">
                <a16:creationId xmlns:a16="http://schemas.microsoft.com/office/drawing/2014/main" id="{D2190AFA-1A8D-D654-5CE5-CDA39AFF6D3E}"/>
              </a:ext>
            </a:extLst>
          </p:cNvPr>
          <p:cNvSpPr/>
          <p:nvPr/>
        </p:nvSpPr>
        <p:spPr>
          <a:xfrm rot="3186928">
            <a:off x="2174672" y="1417682"/>
            <a:ext cx="157734" cy="1963435"/>
          </a:xfrm>
          <a:prstGeom prst="snip2DiagRect">
            <a:avLst>
              <a:gd name="adj1" fmla="val 0"/>
              <a:gd name="adj2" fmla="val 1302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Diagonal Corners Snipped 26">
            <a:extLst>
              <a:ext uri="{FF2B5EF4-FFF2-40B4-BE49-F238E27FC236}">
                <a16:creationId xmlns:a16="http://schemas.microsoft.com/office/drawing/2014/main" id="{782A231C-ECF9-ADFF-53F4-E0764ED64BA1}"/>
              </a:ext>
            </a:extLst>
          </p:cNvPr>
          <p:cNvSpPr/>
          <p:nvPr/>
        </p:nvSpPr>
        <p:spPr>
          <a:xfrm rot="3186928">
            <a:off x="9972482" y="1459543"/>
            <a:ext cx="157734" cy="1963435"/>
          </a:xfrm>
          <a:prstGeom prst="snip2DiagRect">
            <a:avLst>
              <a:gd name="adj1" fmla="val 0"/>
              <a:gd name="adj2" fmla="val 1302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Diagonal Corners Snipped 28">
            <a:extLst>
              <a:ext uri="{FF2B5EF4-FFF2-40B4-BE49-F238E27FC236}">
                <a16:creationId xmlns:a16="http://schemas.microsoft.com/office/drawing/2014/main" id="{EF0194EE-70AE-A049-DCE7-B0AD10DB040B}"/>
              </a:ext>
            </a:extLst>
          </p:cNvPr>
          <p:cNvSpPr/>
          <p:nvPr/>
        </p:nvSpPr>
        <p:spPr>
          <a:xfrm rot="7740982">
            <a:off x="9937477" y="1432546"/>
            <a:ext cx="157734" cy="1963435"/>
          </a:xfrm>
          <a:prstGeom prst="snip2DiagRect">
            <a:avLst>
              <a:gd name="adj1" fmla="val 0"/>
              <a:gd name="adj2" fmla="val 1302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F1B22E5-884F-3E56-DA9F-EF174300D0B3}"/>
              </a:ext>
            </a:extLst>
          </p:cNvPr>
          <p:cNvPicPr>
            <a:picLocks noChangeAspect="1"/>
          </p:cNvPicPr>
          <p:nvPr/>
        </p:nvPicPr>
        <p:blipFill>
          <a:blip r:embed="rId3"/>
          <a:stretch>
            <a:fillRect/>
          </a:stretch>
        </p:blipFill>
        <p:spPr>
          <a:xfrm>
            <a:off x="4463941" y="985631"/>
            <a:ext cx="3278561" cy="3737457"/>
          </a:xfrm>
          <a:prstGeom prst="rect">
            <a:avLst/>
          </a:prstGeom>
        </p:spPr>
      </p:pic>
      <p:sp>
        <p:nvSpPr>
          <p:cNvPr id="6" name="TextBox 5">
            <a:extLst>
              <a:ext uri="{FF2B5EF4-FFF2-40B4-BE49-F238E27FC236}">
                <a16:creationId xmlns:a16="http://schemas.microsoft.com/office/drawing/2014/main" id="{FA552ECA-359A-45D4-70EF-10D23DE7E1C8}"/>
              </a:ext>
            </a:extLst>
          </p:cNvPr>
          <p:cNvSpPr txBox="1"/>
          <p:nvPr/>
        </p:nvSpPr>
        <p:spPr>
          <a:xfrm>
            <a:off x="4392777" y="5555403"/>
            <a:ext cx="3399315" cy="369332"/>
          </a:xfrm>
          <a:prstGeom prst="rect">
            <a:avLst/>
          </a:prstGeom>
          <a:noFill/>
        </p:spPr>
        <p:txBody>
          <a:bodyPr wrap="square" rtlCol="0">
            <a:spAutoFit/>
          </a:bodyPr>
          <a:lstStyle/>
          <a:p>
            <a:pPr algn="ctr"/>
            <a:r>
              <a:rPr lang="en-US" dirty="0"/>
              <a:t>{</a:t>
            </a:r>
            <a:r>
              <a:rPr lang="en-US" dirty="0" err="1"/>
              <a:t>val</a:t>
            </a:r>
            <a:r>
              <a:rPr lang="en-US" dirty="0"/>
              <a:t>, [notes], Given, col, row, </a:t>
            </a:r>
            <a:r>
              <a:rPr lang="en-US" dirty="0" err="1"/>
              <a:t>ans</a:t>
            </a:r>
            <a:r>
              <a:rPr lang="en-US" dirty="0"/>
              <a:t>}</a:t>
            </a:r>
          </a:p>
        </p:txBody>
      </p:sp>
    </p:spTree>
    <p:extLst>
      <p:ext uri="{BB962C8B-B14F-4D97-AF65-F5344CB8AC3E}">
        <p14:creationId xmlns:p14="http://schemas.microsoft.com/office/powerpoint/2010/main" val="27122083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4721" y="191641"/>
            <a:ext cx="9144000" cy="544714"/>
          </a:xfrm>
          <a:solidFill>
            <a:srgbClr val="EAEAEA">
              <a:alpha val="50196"/>
            </a:srgbClr>
          </a:solidFill>
        </p:spPr>
        <p:txBody>
          <a:bodyPr>
            <a:normAutofit/>
          </a:bodyPr>
          <a:lstStyle/>
          <a:p>
            <a:r>
              <a:rPr lang="en-US" sz="3200" b="1" dirty="0"/>
              <a:t>Software architecture</a:t>
            </a:r>
          </a:p>
        </p:txBody>
      </p:sp>
      <p:sp>
        <p:nvSpPr>
          <p:cNvPr id="4" name="TextBox 3"/>
          <p:cNvSpPr txBox="1"/>
          <p:nvPr/>
        </p:nvSpPr>
        <p:spPr>
          <a:xfrm>
            <a:off x="232003" y="1446143"/>
            <a:ext cx="10275384" cy="1754326"/>
          </a:xfrm>
          <a:prstGeom prst="rect">
            <a:avLst/>
          </a:prstGeom>
          <a:noFill/>
        </p:spPr>
        <p:txBody>
          <a:bodyPr wrap="square" rtlCol="0">
            <a:spAutoFit/>
          </a:bodyPr>
          <a:lstStyle/>
          <a:p>
            <a:endParaRPr lang="en-US" b="1"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dirty="0">
                <a:solidFill>
                  <a:srgbClr val="202122"/>
                </a:solidFill>
                <a:latin typeface="Arial" panose="020B0604020202020204" pitchFamily="34" charset="0"/>
              </a:rPr>
              <a:t>Architecture design is information driven</a:t>
            </a:r>
          </a:p>
          <a:p>
            <a:pPr marL="742950" lvl="1" indent="-285750">
              <a:buFont typeface="Arial" panose="020B0604020202020204" pitchFamily="34" charset="0"/>
              <a:buChar char="•"/>
            </a:pPr>
            <a:r>
              <a:rPr lang="en-US" dirty="0">
                <a:solidFill>
                  <a:srgbClr val="202122"/>
                </a:solidFill>
                <a:latin typeface="Arial" panose="020B0604020202020204" pitchFamily="34" charset="0"/>
              </a:rPr>
              <a:t>Data</a:t>
            </a:r>
          </a:p>
          <a:p>
            <a:pPr marL="742950" lvl="1" indent="-285750">
              <a:buFont typeface="Arial" panose="020B0604020202020204" pitchFamily="34" charset="0"/>
              <a:buChar char="•"/>
            </a:pPr>
            <a:r>
              <a:rPr lang="en-US" dirty="0">
                <a:solidFill>
                  <a:srgbClr val="202122"/>
                </a:solidFill>
                <a:latin typeface="Arial" panose="020B0604020202020204" pitchFamily="34" charset="0"/>
              </a:rPr>
              <a:t>Functional</a:t>
            </a:r>
          </a:p>
          <a:p>
            <a:pPr marL="742950" lvl="1" indent="-285750">
              <a:buFont typeface="Arial" panose="020B0604020202020204" pitchFamily="34" charset="0"/>
              <a:buChar char="•"/>
            </a:pPr>
            <a:r>
              <a:rPr lang="en-US" dirty="0">
                <a:solidFill>
                  <a:srgbClr val="202122"/>
                </a:solidFill>
                <a:latin typeface="Arial" panose="020B0604020202020204" pitchFamily="34" charset="0"/>
              </a:rPr>
              <a:t>Behavioral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221924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4721" y="191641"/>
            <a:ext cx="9144000" cy="544714"/>
          </a:xfrm>
          <a:solidFill>
            <a:srgbClr val="EAEAEA">
              <a:alpha val="50196"/>
            </a:srgbClr>
          </a:solidFill>
        </p:spPr>
        <p:txBody>
          <a:bodyPr>
            <a:normAutofit/>
          </a:bodyPr>
          <a:lstStyle/>
          <a:p>
            <a:r>
              <a:rPr lang="en-US" sz="3200" b="1" dirty="0"/>
              <a:t>Software architecture</a:t>
            </a:r>
          </a:p>
        </p:txBody>
      </p:sp>
      <p:pic>
        <p:nvPicPr>
          <p:cNvPr id="13" name="Picture 12">
            <a:extLst>
              <a:ext uri="{FF2B5EF4-FFF2-40B4-BE49-F238E27FC236}">
                <a16:creationId xmlns:a16="http://schemas.microsoft.com/office/drawing/2014/main" id="{D8B03490-FB22-FDD5-D6FC-F8178C75FCB8}"/>
              </a:ext>
            </a:extLst>
          </p:cNvPr>
          <p:cNvPicPr>
            <a:picLocks noChangeAspect="1"/>
          </p:cNvPicPr>
          <p:nvPr/>
        </p:nvPicPr>
        <p:blipFill>
          <a:blip r:embed="rId2"/>
          <a:stretch>
            <a:fillRect/>
          </a:stretch>
        </p:blipFill>
        <p:spPr>
          <a:xfrm>
            <a:off x="277707" y="970022"/>
            <a:ext cx="7321931" cy="3987130"/>
          </a:xfrm>
          <a:prstGeom prst="rect">
            <a:avLst/>
          </a:prstGeom>
        </p:spPr>
      </p:pic>
      <p:sp>
        <p:nvSpPr>
          <p:cNvPr id="14" name="TextBox 13">
            <a:extLst>
              <a:ext uri="{FF2B5EF4-FFF2-40B4-BE49-F238E27FC236}">
                <a16:creationId xmlns:a16="http://schemas.microsoft.com/office/drawing/2014/main" id="{3139E51B-1F4B-EFB3-774A-2BC06191523D}"/>
              </a:ext>
            </a:extLst>
          </p:cNvPr>
          <p:cNvSpPr txBox="1"/>
          <p:nvPr/>
        </p:nvSpPr>
        <p:spPr>
          <a:xfrm>
            <a:off x="8070812" y="996532"/>
            <a:ext cx="3914946" cy="2339102"/>
          </a:xfrm>
          <a:prstGeom prst="rect">
            <a:avLst/>
          </a:prstGeom>
          <a:noFill/>
        </p:spPr>
        <p:txBody>
          <a:bodyPr wrap="square" rtlCol="0">
            <a:spAutoFit/>
          </a:bodyPr>
          <a:lstStyle/>
          <a:p>
            <a:r>
              <a:rPr lang="en-US" sz="2000" b="1" dirty="0"/>
              <a:t>Data-centered architecture</a:t>
            </a:r>
            <a:r>
              <a:rPr lang="en-US" dirty="0"/>
              <a:t>:</a:t>
            </a:r>
          </a:p>
          <a:p>
            <a:pPr marL="285750" indent="-285750">
              <a:buFont typeface="Arial" panose="020B0604020202020204" pitchFamily="34" charset="0"/>
              <a:buChar char="•"/>
            </a:pPr>
            <a:r>
              <a:rPr lang="en-US" dirty="0"/>
              <a:t>Independent clients – can be added, deleted, or modified without effecting others</a:t>
            </a:r>
          </a:p>
          <a:p>
            <a:pPr marL="285750" indent="-285750">
              <a:buFont typeface="Arial" panose="020B0604020202020204" pitchFamily="34" charset="0"/>
              <a:buChar char="•"/>
            </a:pPr>
            <a:r>
              <a:rPr lang="en-US" dirty="0"/>
              <a:t>Communication can take place via the data store</a:t>
            </a:r>
          </a:p>
          <a:p>
            <a:pPr marL="285750" indent="-285750">
              <a:buFont typeface="Arial" panose="020B0604020202020204" pitchFamily="34" charset="0"/>
              <a:buChar char="•"/>
            </a:pPr>
            <a:endParaRPr lang="en-US" dirty="0"/>
          </a:p>
          <a:p>
            <a:r>
              <a:rPr lang="en-US" dirty="0"/>
              <a:t>Examples: ???</a:t>
            </a:r>
          </a:p>
        </p:txBody>
      </p:sp>
    </p:spTree>
    <p:extLst>
      <p:ext uri="{BB962C8B-B14F-4D97-AF65-F5344CB8AC3E}">
        <p14:creationId xmlns:p14="http://schemas.microsoft.com/office/powerpoint/2010/main" val="2224220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4721" y="191641"/>
            <a:ext cx="9144000" cy="544714"/>
          </a:xfrm>
          <a:solidFill>
            <a:srgbClr val="EAEAEA">
              <a:alpha val="50196"/>
            </a:srgbClr>
          </a:solidFill>
        </p:spPr>
        <p:txBody>
          <a:bodyPr>
            <a:normAutofit/>
          </a:bodyPr>
          <a:lstStyle/>
          <a:p>
            <a:r>
              <a:rPr lang="en-US" sz="3200" b="1" dirty="0"/>
              <a:t>Software architecture</a:t>
            </a:r>
          </a:p>
        </p:txBody>
      </p:sp>
      <p:sp>
        <p:nvSpPr>
          <p:cNvPr id="14" name="TextBox 13">
            <a:extLst>
              <a:ext uri="{FF2B5EF4-FFF2-40B4-BE49-F238E27FC236}">
                <a16:creationId xmlns:a16="http://schemas.microsoft.com/office/drawing/2014/main" id="{3139E51B-1F4B-EFB3-774A-2BC06191523D}"/>
              </a:ext>
            </a:extLst>
          </p:cNvPr>
          <p:cNvSpPr txBox="1"/>
          <p:nvPr/>
        </p:nvSpPr>
        <p:spPr>
          <a:xfrm>
            <a:off x="8070812" y="996532"/>
            <a:ext cx="3914946" cy="1508105"/>
          </a:xfrm>
          <a:prstGeom prst="rect">
            <a:avLst/>
          </a:prstGeom>
          <a:noFill/>
        </p:spPr>
        <p:txBody>
          <a:bodyPr wrap="square" rtlCol="0">
            <a:spAutoFit/>
          </a:bodyPr>
          <a:lstStyle/>
          <a:p>
            <a:r>
              <a:rPr lang="en-US" sz="2000" b="1" dirty="0"/>
              <a:t>Data-flow architecture</a:t>
            </a:r>
            <a:r>
              <a:rPr lang="en-US" dirty="0"/>
              <a:t>:</a:t>
            </a:r>
          </a:p>
          <a:p>
            <a:pPr marL="285750" indent="-285750">
              <a:buFont typeface="Arial" panose="020B0604020202020204" pitchFamily="34" charset="0"/>
              <a:buChar char="•"/>
            </a:pPr>
            <a:r>
              <a:rPr lang="en-US" dirty="0"/>
              <a:t>Asynchronous processing of data</a:t>
            </a:r>
          </a:p>
          <a:p>
            <a:pPr marL="285750" indent="-285750">
              <a:buFont typeface="Arial" panose="020B0604020202020204" pitchFamily="34" charset="0"/>
              <a:buChar char="•"/>
            </a:pPr>
            <a:r>
              <a:rPr lang="en-US" dirty="0"/>
              <a:t>Raw data into information </a:t>
            </a:r>
          </a:p>
          <a:p>
            <a:pPr marL="285750" indent="-285750">
              <a:buFont typeface="Arial" panose="020B0604020202020204" pitchFamily="34" charset="0"/>
              <a:buChar char="•"/>
            </a:pPr>
            <a:endParaRPr lang="en-US" dirty="0"/>
          </a:p>
          <a:p>
            <a:r>
              <a:rPr lang="en-US" dirty="0"/>
              <a:t>Examples: ???</a:t>
            </a:r>
          </a:p>
        </p:txBody>
      </p:sp>
      <p:pic>
        <p:nvPicPr>
          <p:cNvPr id="5" name="Picture 4">
            <a:extLst>
              <a:ext uri="{FF2B5EF4-FFF2-40B4-BE49-F238E27FC236}">
                <a16:creationId xmlns:a16="http://schemas.microsoft.com/office/drawing/2014/main" id="{C73E741C-6C2A-CCA7-7CE6-AAB44AD37E47}"/>
              </a:ext>
            </a:extLst>
          </p:cNvPr>
          <p:cNvPicPr>
            <a:picLocks noChangeAspect="1"/>
          </p:cNvPicPr>
          <p:nvPr/>
        </p:nvPicPr>
        <p:blipFill>
          <a:blip r:embed="rId2"/>
          <a:stretch>
            <a:fillRect/>
          </a:stretch>
        </p:blipFill>
        <p:spPr>
          <a:xfrm>
            <a:off x="206242" y="996532"/>
            <a:ext cx="7254869" cy="3072650"/>
          </a:xfrm>
          <a:prstGeom prst="rect">
            <a:avLst/>
          </a:prstGeom>
        </p:spPr>
      </p:pic>
    </p:spTree>
    <p:extLst>
      <p:ext uri="{BB962C8B-B14F-4D97-AF65-F5344CB8AC3E}">
        <p14:creationId xmlns:p14="http://schemas.microsoft.com/office/powerpoint/2010/main" val="5538840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4721" y="191641"/>
            <a:ext cx="9144000" cy="544714"/>
          </a:xfrm>
          <a:solidFill>
            <a:srgbClr val="EAEAEA">
              <a:alpha val="50196"/>
            </a:srgbClr>
          </a:solidFill>
        </p:spPr>
        <p:txBody>
          <a:bodyPr>
            <a:normAutofit/>
          </a:bodyPr>
          <a:lstStyle/>
          <a:p>
            <a:r>
              <a:rPr lang="en-US" sz="3200" b="1" dirty="0"/>
              <a:t>Software architecture</a:t>
            </a:r>
          </a:p>
        </p:txBody>
      </p:sp>
      <p:sp>
        <p:nvSpPr>
          <p:cNvPr id="14" name="TextBox 13">
            <a:extLst>
              <a:ext uri="{FF2B5EF4-FFF2-40B4-BE49-F238E27FC236}">
                <a16:creationId xmlns:a16="http://schemas.microsoft.com/office/drawing/2014/main" id="{3139E51B-1F4B-EFB3-774A-2BC06191523D}"/>
              </a:ext>
            </a:extLst>
          </p:cNvPr>
          <p:cNvSpPr txBox="1"/>
          <p:nvPr/>
        </p:nvSpPr>
        <p:spPr>
          <a:xfrm>
            <a:off x="7829892" y="996532"/>
            <a:ext cx="4254424" cy="2923877"/>
          </a:xfrm>
          <a:prstGeom prst="rect">
            <a:avLst/>
          </a:prstGeom>
          <a:noFill/>
        </p:spPr>
        <p:txBody>
          <a:bodyPr wrap="square" rtlCol="0">
            <a:spAutoFit/>
          </a:bodyPr>
          <a:lstStyle/>
          <a:p>
            <a:r>
              <a:rPr lang="en-US" sz="2000" b="1" dirty="0"/>
              <a:t>Main program/subprogram architecture</a:t>
            </a:r>
            <a:r>
              <a:rPr lang="en-US" dirty="0"/>
              <a:t>:</a:t>
            </a:r>
          </a:p>
          <a:p>
            <a:pPr marL="285750" indent="-285750">
              <a:buFont typeface="Arial" panose="020B0604020202020204" pitchFamily="34" charset="0"/>
              <a:buChar char="•"/>
            </a:pPr>
            <a:r>
              <a:rPr lang="en-US" dirty="0"/>
              <a:t>Synchronous processing</a:t>
            </a:r>
          </a:p>
          <a:p>
            <a:pPr marL="285750" indent="-285750">
              <a:buFont typeface="Arial" panose="020B0604020202020204" pitchFamily="34" charset="0"/>
              <a:buChar char="•"/>
            </a:pPr>
            <a:r>
              <a:rPr lang="en-US" dirty="0"/>
              <a:t>Can be all in one program on one computer</a:t>
            </a:r>
          </a:p>
          <a:p>
            <a:pPr marL="285750" indent="-285750">
              <a:buFont typeface="Arial" panose="020B0604020202020204" pitchFamily="34" charset="0"/>
              <a:buChar char="•"/>
            </a:pPr>
            <a:r>
              <a:rPr lang="en-US" dirty="0"/>
              <a:t>Can be distributed across multiple computers using:</a:t>
            </a:r>
          </a:p>
          <a:p>
            <a:pPr marL="742950" lvl="1" indent="-285750">
              <a:buFont typeface="Arial" panose="020B0604020202020204" pitchFamily="34" charset="0"/>
              <a:buChar char="•"/>
            </a:pPr>
            <a:r>
              <a:rPr lang="en-US" dirty="0"/>
              <a:t>Remote Procedure Calls (RPCs)</a:t>
            </a:r>
          </a:p>
          <a:p>
            <a:pPr marL="285750" indent="-285750">
              <a:buFont typeface="Arial" panose="020B0604020202020204" pitchFamily="34" charset="0"/>
              <a:buChar char="•"/>
            </a:pPr>
            <a:endParaRPr lang="en-US" dirty="0"/>
          </a:p>
          <a:p>
            <a:r>
              <a:rPr lang="en-US" dirty="0"/>
              <a:t>Examples: ???</a:t>
            </a:r>
          </a:p>
        </p:txBody>
      </p:sp>
      <p:pic>
        <p:nvPicPr>
          <p:cNvPr id="6" name="Picture 5">
            <a:extLst>
              <a:ext uri="{FF2B5EF4-FFF2-40B4-BE49-F238E27FC236}">
                <a16:creationId xmlns:a16="http://schemas.microsoft.com/office/drawing/2014/main" id="{DEBB3748-A978-49A7-9F40-35E043DB1A0D}"/>
              </a:ext>
            </a:extLst>
          </p:cNvPr>
          <p:cNvPicPr>
            <a:picLocks noChangeAspect="1"/>
          </p:cNvPicPr>
          <p:nvPr/>
        </p:nvPicPr>
        <p:blipFill>
          <a:blip r:embed="rId2"/>
          <a:stretch>
            <a:fillRect/>
          </a:stretch>
        </p:blipFill>
        <p:spPr>
          <a:xfrm>
            <a:off x="387894" y="996532"/>
            <a:ext cx="7254869" cy="2908044"/>
          </a:xfrm>
          <a:prstGeom prst="rect">
            <a:avLst/>
          </a:prstGeom>
        </p:spPr>
      </p:pic>
    </p:spTree>
    <p:extLst>
      <p:ext uri="{BB962C8B-B14F-4D97-AF65-F5344CB8AC3E}">
        <p14:creationId xmlns:p14="http://schemas.microsoft.com/office/powerpoint/2010/main" val="3232271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4721" y="191641"/>
            <a:ext cx="9144000" cy="544714"/>
          </a:xfrm>
          <a:solidFill>
            <a:srgbClr val="EAEAEA">
              <a:alpha val="50196"/>
            </a:srgbClr>
          </a:solidFill>
        </p:spPr>
        <p:txBody>
          <a:bodyPr>
            <a:normAutofit/>
          </a:bodyPr>
          <a:lstStyle/>
          <a:p>
            <a:r>
              <a:rPr lang="en-US" sz="3200" b="1" dirty="0"/>
              <a:t>Software architecture</a:t>
            </a:r>
          </a:p>
        </p:txBody>
      </p:sp>
      <p:sp>
        <p:nvSpPr>
          <p:cNvPr id="14" name="TextBox 13">
            <a:extLst>
              <a:ext uri="{FF2B5EF4-FFF2-40B4-BE49-F238E27FC236}">
                <a16:creationId xmlns:a16="http://schemas.microsoft.com/office/drawing/2014/main" id="{3139E51B-1F4B-EFB3-774A-2BC06191523D}"/>
              </a:ext>
            </a:extLst>
          </p:cNvPr>
          <p:cNvSpPr txBox="1"/>
          <p:nvPr/>
        </p:nvSpPr>
        <p:spPr>
          <a:xfrm>
            <a:off x="6318668" y="996532"/>
            <a:ext cx="5765648" cy="1785104"/>
          </a:xfrm>
          <a:prstGeom prst="rect">
            <a:avLst/>
          </a:prstGeom>
          <a:noFill/>
        </p:spPr>
        <p:txBody>
          <a:bodyPr wrap="square" rtlCol="0">
            <a:spAutoFit/>
          </a:bodyPr>
          <a:lstStyle/>
          <a:p>
            <a:r>
              <a:rPr lang="en-US" sz="2000" b="1" dirty="0"/>
              <a:t>Object-oriented architecture</a:t>
            </a:r>
            <a:r>
              <a:rPr lang="en-US" dirty="0"/>
              <a:t>:</a:t>
            </a:r>
          </a:p>
          <a:p>
            <a:pPr marL="285750" indent="-285750">
              <a:buFont typeface="Arial" panose="020B0604020202020204" pitchFamily="34" charset="0"/>
              <a:buChar char="•"/>
            </a:pPr>
            <a:r>
              <a:rPr lang="en-US" dirty="0"/>
              <a:t>(In my mind) similar to main program/subprogram architecture, but using object-oriented programming techniques</a:t>
            </a:r>
          </a:p>
          <a:p>
            <a:pPr marL="285750" indent="-285750">
              <a:buFont typeface="Arial" panose="020B0604020202020204" pitchFamily="34" charset="0"/>
              <a:buChar char="•"/>
            </a:pPr>
            <a:endParaRPr lang="en-US" dirty="0"/>
          </a:p>
          <a:p>
            <a:r>
              <a:rPr lang="en-US" dirty="0"/>
              <a:t>Examples: ???</a:t>
            </a:r>
          </a:p>
        </p:txBody>
      </p:sp>
      <p:pic>
        <p:nvPicPr>
          <p:cNvPr id="5" name="Picture 4">
            <a:extLst>
              <a:ext uri="{FF2B5EF4-FFF2-40B4-BE49-F238E27FC236}">
                <a16:creationId xmlns:a16="http://schemas.microsoft.com/office/drawing/2014/main" id="{9DEAC652-0C7C-FDFF-A05B-4738C9F561FA}"/>
              </a:ext>
            </a:extLst>
          </p:cNvPr>
          <p:cNvPicPr>
            <a:picLocks noChangeAspect="1"/>
          </p:cNvPicPr>
          <p:nvPr/>
        </p:nvPicPr>
        <p:blipFill>
          <a:blip r:embed="rId2"/>
          <a:stretch>
            <a:fillRect/>
          </a:stretch>
        </p:blipFill>
        <p:spPr>
          <a:xfrm>
            <a:off x="323139" y="942368"/>
            <a:ext cx="5614903" cy="4639458"/>
          </a:xfrm>
          <a:prstGeom prst="rect">
            <a:avLst/>
          </a:prstGeom>
        </p:spPr>
      </p:pic>
    </p:spTree>
    <p:extLst>
      <p:ext uri="{BB962C8B-B14F-4D97-AF65-F5344CB8AC3E}">
        <p14:creationId xmlns:p14="http://schemas.microsoft.com/office/powerpoint/2010/main" val="3220667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4721" y="191641"/>
            <a:ext cx="9144000" cy="544714"/>
          </a:xfrm>
          <a:solidFill>
            <a:srgbClr val="EAEAEA">
              <a:alpha val="50196"/>
            </a:srgbClr>
          </a:solidFill>
        </p:spPr>
        <p:txBody>
          <a:bodyPr>
            <a:normAutofit/>
          </a:bodyPr>
          <a:lstStyle/>
          <a:p>
            <a:r>
              <a:rPr lang="en-US" sz="3200" b="1" dirty="0"/>
              <a:t>Software architecture</a:t>
            </a:r>
          </a:p>
        </p:txBody>
      </p:sp>
      <p:sp>
        <p:nvSpPr>
          <p:cNvPr id="14" name="TextBox 13">
            <a:extLst>
              <a:ext uri="{FF2B5EF4-FFF2-40B4-BE49-F238E27FC236}">
                <a16:creationId xmlns:a16="http://schemas.microsoft.com/office/drawing/2014/main" id="{3139E51B-1F4B-EFB3-774A-2BC06191523D}"/>
              </a:ext>
            </a:extLst>
          </p:cNvPr>
          <p:cNvSpPr txBox="1"/>
          <p:nvPr/>
        </p:nvSpPr>
        <p:spPr>
          <a:xfrm>
            <a:off x="6318668" y="996532"/>
            <a:ext cx="5765648" cy="1231106"/>
          </a:xfrm>
          <a:prstGeom prst="rect">
            <a:avLst/>
          </a:prstGeom>
          <a:noFill/>
        </p:spPr>
        <p:txBody>
          <a:bodyPr wrap="square" rtlCol="0">
            <a:spAutoFit/>
          </a:bodyPr>
          <a:lstStyle/>
          <a:p>
            <a:r>
              <a:rPr lang="en-US" sz="2000" b="1" dirty="0"/>
              <a:t>Layered architecture</a:t>
            </a:r>
            <a:r>
              <a:rPr lang="en-US" dirty="0"/>
              <a:t>:</a:t>
            </a:r>
          </a:p>
          <a:p>
            <a:pPr marL="285750" indent="-285750">
              <a:buFont typeface="Arial" panose="020B0604020202020204" pitchFamily="34" charset="0"/>
              <a:buChar char="•"/>
            </a:pPr>
            <a:r>
              <a:rPr lang="en-US" dirty="0"/>
              <a:t>Separation of concerns into layers</a:t>
            </a:r>
          </a:p>
          <a:p>
            <a:pPr marL="285750" indent="-285750">
              <a:buFont typeface="Arial" panose="020B0604020202020204" pitchFamily="34" charset="0"/>
              <a:buChar char="•"/>
            </a:pPr>
            <a:endParaRPr lang="en-US" dirty="0"/>
          </a:p>
          <a:p>
            <a:r>
              <a:rPr lang="en-US" dirty="0"/>
              <a:t>Examples: ???</a:t>
            </a:r>
          </a:p>
        </p:txBody>
      </p:sp>
      <p:sp>
        <p:nvSpPr>
          <p:cNvPr id="6" name="TextBox 5">
            <a:extLst>
              <a:ext uri="{FF2B5EF4-FFF2-40B4-BE49-F238E27FC236}">
                <a16:creationId xmlns:a16="http://schemas.microsoft.com/office/drawing/2014/main" id="{89717048-5474-F1B8-C941-D833F6CAFE0D}"/>
              </a:ext>
            </a:extLst>
          </p:cNvPr>
          <p:cNvSpPr txBox="1"/>
          <p:nvPr/>
        </p:nvSpPr>
        <p:spPr>
          <a:xfrm>
            <a:off x="323139" y="6313193"/>
            <a:ext cx="11657144" cy="461665"/>
          </a:xfrm>
          <a:prstGeom prst="rect">
            <a:avLst/>
          </a:prstGeom>
          <a:noFill/>
        </p:spPr>
        <p:txBody>
          <a:bodyPr wrap="square" rtlCol="0">
            <a:spAutoFit/>
          </a:bodyPr>
          <a:lstStyle/>
          <a:p>
            <a:r>
              <a:rPr lang="en-US" sz="1200" dirty="0">
                <a:hlinkClick r:id="rId2"/>
              </a:rPr>
              <a:t>https://openclassrooms.com/en/courses/6397806-design-your-software-architecture-using-industry-standard-patterns/6896176-layered-architecture#:~:text=Gmail%20is%20divided%20into%20at,example%20of%20a%20layered%20architecture</a:t>
            </a:r>
            <a:r>
              <a:rPr lang="en-US" sz="1200" dirty="0"/>
              <a:t>. </a:t>
            </a:r>
          </a:p>
        </p:txBody>
      </p:sp>
      <p:pic>
        <p:nvPicPr>
          <p:cNvPr id="8" name="Picture 7">
            <a:extLst>
              <a:ext uri="{FF2B5EF4-FFF2-40B4-BE49-F238E27FC236}">
                <a16:creationId xmlns:a16="http://schemas.microsoft.com/office/drawing/2014/main" id="{ED45AFE9-F5B4-A5CF-682C-DAA9FC3F12F8}"/>
              </a:ext>
            </a:extLst>
          </p:cNvPr>
          <p:cNvPicPr>
            <a:picLocks noChangeAspect="1"/>
          </p:cNvPicPr>
          <p:nvPr/>
        </p:nvPicPr>
        <p:blipFill rotWithShape="1">
          <a:blip r:embed="rId3"/>
          <a:srcRect l="67815" t="14634" r="16287" b="53929"/>
          <a:stretch/>
        </p:blipFill>
        <p:spPr>
          <a:xfrm>
            <a:off x="323139" y="942368"/>
            <a:ext cx="5589244" cy="3947208"/>
          </a:xfrm>
          <a:prstGeom prst="rect">
            <a:avLst/>
          </a:prstGeom>
        </p:spPr>
      </p:pic>
    </p:spTree>
    <p:extLst>
      <p:ext uri="{BB962C8B-B14F-4D97-AF65-F5344CB8AC3E}">
        <p14:creationId xmlns:p14="http://schemas.microsoft.com/office/powerpoint/2010/main" val="979254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4721" y="191641"/>
            <a:ext cx="9144000" cy="544714"/>
          </a:xfrm>
          <a:solidFill>
            <a:srgbClr val="EAEAEA">
              <a:alpha val="50196"/>
            </a:srgbClr>
          </a:solidFill>
        </p:spPr>
        <p:txBody>
          <a:bodyPr>
            <a:normAutofit/>
          </a:bodyPr>
          <a:lstStyle/>
          <a:p>
            <a:r>
              <a:rPr lang="en-US" sz="3200" b="1" dirty="0"/>
              <a:t>Software architecture</a:t>
            </a:r>
          </a:p>
        </p:txBody>
      </p:sp>
      <p:sp>
        <p:nvSpPr>
          <p:cNvPr id="14" name="TextBox 13">
            <a:extLst>
              <a:ext uri="{FF2B5EF4-FFF2-40B4-BE49-F238E27FC236}">
                <a16:creationId xmlns:a16="http://schemas.microsoft.com/office/drawing/2014/main" id="{3139E51B-1F4B-EFB3-774A-2BC06191523D}"/>
              </a:ext>
            </a:extLst>
          </p:cNvPr>
          <p:cNvSpPr txBox="1"/>
          <p:nvPr/>
        </p:nvSpPr>
        <p:spPr>
          <a:xfrm>
            <a:off x="6318668" y="996532"/>
            <a:ext cx="5765648" cy="1231106"/>
          </a:xfrm>
          <a:prstGeom prst="rect">
            <a:avLst/>
          </a:prstGeom>
          <a:noFill/>
        </p:spPr>
        <p:txBody>
          <a:bodyPr wrap="square" rtlCol="0">
            <a:spAutoFit/>
          </a:bodyPr>
          <a:lstStyle/>
          <a:p>
            <a:r>
              <a:rPr lang="en-US" sz="2000" b="1" dirty="0"/>
              <a:t>Model-View Controller (MVC) architecture</a:t>
            </a:r>
            <a:r>
              <a:rPr lang="en-US" dirty="0"/>
              <a:t>:</a:t>
            </a:r>
          </a:p>
          <a:p>
            <a:pPr marL="285750" indent="-285750">
              <a:buFont typeface="Arial" panose="020B0604020202020204" pitchFamily="34" charset="0"/>
              <a:buChar char="•"/>
            </a:pPr>
            <a:r>
              <a:rPr lang="en-US" dirty="0"/>
              <a:t>Often used in Web development</a:t>
            </a:r>
          </a:p>
          <a:p>
            <a:pPr marL="285750" indent="-285750">
              <a:buFont typeface="Arial" panose="020B0604020202020204" pitchFamily="34" charset="0"/>
              <a:buChar char="•"/>
            </a:pPr>
            <a:endParaRPr lang="en-US" dirty="0"/>
          </a:p>
          <a:p>
            <a:r>
              <a:rPr lang="en-US" dirty="0"/>
              <a:t>Examples: Our project! </a:t>
            </a:r>
            <a:r>
              <a:rPr lang="en-US" dirty="0" err="1"/>
              <a:t>Kinda</a:t>
            </a:r>
            <a:r>
              <a:rPr lang="en-US" dirty="0"/>
              <a:t>.</a:t>
            </a:r>
          </a:p>
        </p:txBody>
      </p:sp>
      <p:pic>
        <p:nvPicPr>
          <p:cNvPr id="5" name="Picture 4">
            <a:extLst>
              <a:ext uri="{FF2B5EF4-FFF2-40B4-BE49-F238E27FC236}">
                <a16:creationId xmlns:a16="http://schemas.microsoft.com/office/drawing/2014/main" id="{7303D8D8-6FB4-5EEE-028B-31537F1705EA}"/>
              </a:ext>
            </a:extLst>
          </p:cNvPr>
          <p:cNvPicPr>
            <a:picLocks noChangeAspect="1"/>
          </p:cNvPicPr>
          <p:nvPr/>
        </p:nvPicPr>
        <p:blipFill>
          <a:blip r:embed="rId2"/>
          <a:stretch>
            <a:fillRect/>
          </a:stretch>
        </p:blipFill>
        <p:spPr>
          <a:xfrm>
            <a:off x="290494" y="996532"/>
            <a:ext cx="5566130" cy="2847079"/>
          </a:xfrm>
          <a:prstGeom prst="rect">
            <a:avLst/>
          </a:prstGeom>
        </p:spPr>
      </p:pic>
    </p:spTree>
    <p:extLst>
      <p:ext uri="{BB962C8B-B14F-4D97-AF65-F5344CB8AC3E}">
        <p14:creationId xmlns:p14="http://schemas.microsoft.com/office/powerpoint/2010/main" val="1005145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4721" y="191641"/>
            <a:ext cx="9144000" cy="544714"/>
          </a:xfrm>
          <a:solidFill>
            <a:srgbClr val="EAEAEA">
              <a:alpha val="50196"/>
            </a:srgbClr>
          </a:solidFill>
        </p:spPr>
        <p:txBody>
          <a:bodyPr>
            <a:normAutofit/>
          </a:bodyPr>
          <a:lstStyle/>
          <a:p>
            <a:r>
              <a:rPr lang="en-US" sz="3200" b="1" dirty="0"/>
              <a:t>Software architecture</a:t>
            </a:r>
          </a:p>
        </p:txBody>
      </p:sp>
      <p:sp>
        <p:nvSpPr>
          <p:cNvPr id="14" name="TextBox 13">
            <a:extLst>
              <a:ext uri="{FF2B5EF4-FFF2-40B4-BE49-F238E27FC236}">
                <a16:creationId xmlns:a16="http://schemas.microsoft.com/office/drawing/2014/main" id="{3139E51B-1F4B-EFB3-774A-2BC06191523D}"/>
              </a:ext>
            </a:extLst>
          </p:cNvPr>
          <p:cNvSpPr txBox="1"/>
          <p:nvPr/>
        </p:nvSpPr>
        <p:spPr>
          <a:xfrm>
            <a:off x="0" y="1522176"/>
            <a:ext cx="4068257"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These architectural styles are only a small subset of those available.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Once requirements engineering uncovers the characteristics and constraints of the system to be built, the architectural style and/or combination of patterns that best fits those characteristics and constraints can be chosen.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many cases, more than one pattern might be appropriate and alternative architectural styles can be designed and evaluated.</a:t>
            </a:r>
          </a:p>
          <a:p>
            <a:pPr marL="742950" lvl="1" indent="-285750">
              <a:buFont typeface="Arial" panose="020B0604020202020204" pitchFamily="34" charset="0"/>
              <a:buChar char="•"/>
            </a:pPr>
            <a:r>
              <a:rPr lang="en-US" sz="1600" dirty="0"/>
              <a:t>For example, a layered style (appropriate for most systems) can be combined with a data-centered architecture in many database applications.</a:t>
            </a:r>
            <a:endParaRPr lang="en-US" sz="1400" dirty="0"/>
          </a:p>
        </p:txBody>
      </p:sp>
      <p:pic>
        <p:nvPicPr>
          <p:cNvPr id="4" name="Picture 3">
            <a:extLst>
              <a:ext uri="{FF2B5EF4-FFF2-40B4-BE49-F238E27FC236}">
                <a16:creationId xmlns:a16="http://schemas.microsoft.com/office/drawing/2014/main" id="{38955138-E2EA-AD4A-75AE-8459F1694433}"/>
              </a:ext>
            </a:extLst>
          </p:cNvPr>
          <p:cNvPicPr>
            <a:picLocks noChangeAspect="1"/>
          </p:cNvPicPr>
          <p:nvPr/>
        </p:nvPicPr>
        <p:blipFill>
          <a:blip r:embed="rId2"/>
          <a:stretch>
            <a:fillRect/>
          </a:stretch>
        </p:blipFill>
        <p:spPr>
          <a:xfrm>
            <a:off x="4372406" y="1051286"/>
            <a:ext cx="7641853" cy="4161342"/>
          </a:xfrm>
          <a:prstGeom prst="rect">
            <a:avLst/>
          </a:prstGeom>
        </p:spPr>
      </p:pic>
      <p:pic>
        <p:nvPicPr>
          <p:cNvPr id="7" name="Picture 6">
            <a:extLst>
              <a:ext uri="{FF2B5EF4-FFF2-40B4-BE49-F238E27FC236}">
                <a16:creationId xmlns:a16="http://schemas.microsoft.com/office/drawing/2014/main" id="{89FB1E2A-5A74-2BE9-6C7A-43D78B1BA344}"/>
              </a:ext>
            </a:extLst>
          </p:cNvPr>
          <p:cNvPicPr>
            <a:picLocks noChangeAspect="1"/>
          </p:cNvPicPr>
          <p:nvPr/>
        </p:nvPicPr>
        <p:blipFill>
          <a:blip r:embed="rId3"/>
          <a:stretch>
            <a:fillRect/>
          </a:stretch>
        </p:blipFill>
        <p:spPr>
          <a:xfrm>
            <a:off x="5450659" y="4298226"/>
            <a:ext cx="2536096" cy="1074111"/>
          </a:xfrm>
          <a:prstGeom prst="rect">
            <a:avLst/>
          </a:prstGeom>
          <a:ln>
            <a:solidFill>
              <a:schemeClr val="tx1"/>
            </a:solidFill>
          </a:ln>
        </p:spPr>
      </p:pic>
      <p:pic>
        <p:nvPicPr>
          <p:cNvPr id="8" name="Picture 7">
            <a:extLst>
              <a:ext uri="{FF2B5EF4-FFF2-40B4-BE49-F238E27FC236}">
                <a16:creationId xmlns:a16="http://schemas.microsoft.com/office/drawing/2014/main" id="{9C3C34DA-0F89-19B9-C4F8-C5E8B55541AB}"/>
              </a:ext>
            </a:extLst>
          </p:cNvPr>
          <p:cNvPicPr>
            <a:picLocks noChangeAspect="1"/>
          </p:cNvPicPr>
          <p:nvPr/>
        </p:nvPicPr>
        <p:blipFill>
          <a:blip r:embed="rId4"/>
          <a:stretch>
            <a:fillRect/>
          </a:stretch>
        </p:blipFill>
        <p:spPr>
          <a:xfrm>
            <a:off x="7877397" y="640850"/>
            <a:ext cx="2839882" cy="1138339"/>
          </a:xfrm>
          <a:prstGeom prst="rect">
            <a:avLst/>
          </a:prstGeom>
          <a:ln>
            <a:solidFill>
              <a:schemeClr val="tx1"/>
            </a:solidFill>
          </a:ln>
        </p:spPr>
      </p:pic>
      <p:pic>
        <p:nvPicPr>
          <p:cNvPr id="9" name="Picture 8">
            <a:extLst>
              <a:ext uri="{FF2B5EF4-FFF2-40B4-BE49-F238E27FC236}">
                <a16:creationId xmlns:a16="http://schemas.microsoft.com/office/drawing/2014/main" id="{490BDDA9-C5CB-CB21-9F08-F65BAA7A1E6B}"/>
              </a:ext>
            </a:extLst>
          </p:cNvPr>
          <p:cNvPicPr>
            <a:picLocks noChangeAspect="1"/>
          </p:cNvPicPr>
          <p:nvPr/>
        </p:nvPicPr>
        <p:blipFill rotWithShape="1">
          <a:blip r:embed="rId5"/>
          <a:srcRect l="67815" t="14634" r="16287" b="53929"/>
          <a:stretch/>
        </p:blipFill>
        <p:spPr>
          <a:xfrm>
            <a:off x="8290904" y="4298226"/>
            <a:ext cx="2451899" cy="1731568"/>
          </a:xfrm>
          <a:prstGeom prst="rect">
            <a:avLst/>
          </a:prstGeom>
          <a:ln>
            <a:solidFill>
              <a:schemeClr val="tx1"/>
            </a:solidFill>
          </a:ln>
        </p:spPr>
      </p:pic>
    </p:spTree>
    <p:extLst>
      <p:ext uri="{BB962C8B-B14F-4D97-AF65-F5344CB8AC3E}">
        <p14:creationId xmlns:p14="http://schemas.microsoft.com/office/powerpoint/2010/main" val="4081848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36226" y="117167"/>
            <a:ext cx="11287387" cy="600372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p:cNvSpPr txBox="1"/>
          <p:nvPr/>
        </p:nvSpPr>
        <p:spPr>
          <a:xfrm>
            <a:off x="2676090" y="605553"/>
            <a:ext cx="6769916" cy="523220"/>
          </a:xfrm>
          <a:prstGeom prst="rect">
            <a:avLst/>
          </a:prstGeom>
          <a:noFill/>
        </p:spPr>
        <p:txBody>
          <a:bodyPr wrap="square" rtlCol="0">
            <a:spAutoFit/>
          </a:bodyPr>
          <a:lstStyle/>
          <a:p>
            <a:pPr algn="ctr"/>
            <a:r>
              <a:rPr lang="en-US" sz="2800" b="1" dirty="0">
                <a:solidFill>
                  <a:schemeClr val="bg1">
                    <a:lumMod val="95000"/>
                  </a:schemeClr>
                </a:solidFill>
              </a:rPr>
              <a:t>Team time</a:t>
            </a:r>
          </a:p>
        </p:txBody>
      </p:sp>
    </p:spTree>
    <p:extLst>
      <p:ext uri="{BB962C8B-B14F-4D97-AF65-F5344CB8AC3E}">
        <p14:creationId xmlns:p14="http://schemas.microsoft.com/office/powerpoint/2010/main" val="364466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8</a:t>
            </a:fld>
            <a:endParaRPr lang="en-US" dirty="0"/>
          </a:p>
        </p:txBody>
      </p:sp>
      <p:pic>
        <p:nvPicPr>
          <p:cNvPr id="7" name="Picture 6">
            <a:extLst>
              <a:ext uri="{FF2B5EF4-FFF2-40B4-BE49-F238E27FC236}">
                <a16:creationId xmlns:a16="http://schemas.microsoft.com/office/drawing/2014/main" id="{99DB8173-B69D-EDED-917A-4252ECE160DF}"/>
              </a:ext>
            </a:extLst>
          </p:cNvPr>
          <p:cNvPicPr>
            <a:picLocks noChangeAspect="1"/>
          </p:cNvPicPr>
          <p:nvPr/>
        </p:nvPicPr>
        <p:blipFill>
          <a:blip r:embed="rId3"/>
          <a:stretch>
            <a:fillRect/>
          </a:stretch>
        </p:blipFill>
        <p:spPr>
          <a:xfrm>
            <a:off x="6096000" y="2377436"/>
            <a:ext cx="3004528" cy="3069933"/>
          </a:xfrm>
          <a:prstGeom prst="rect">
            <a:avLst/>
          </a:prstGeom>
        </p:spPr>
      </p:pic>
      <p:sp>
        <p:nvSpPr>
          <p:cNvPr id="8" name="Rectangle 7">
            <a:extLst>
              <a:ext uri="{FF2B5EF4-FFF2-40B4-BE49-F238E27FC236}">
                <a16:creationId xmlns:a16="http://schemas.microsoft.com/office/drawing/2014/main" id="{086E12AC-A203-EF69-227A-C0D0A2E75422}"/>
              </a:ext>
            </a:extLst>
          </p:cNvPr>
          <p:cNvSpPr/>
          <p:nvPr/>
        </p:nvSpPr>
        <p:spPr>
          <a:xfrm>
            <a:off x="6610349" y="864219"/>
            <a:ext cx="1232210" cy="29550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745D4A8-7EB2-3630-EC86-CE51077A1B68}"/>
              </a:ext>
            </a:extLst>
          </p:cNvPr>
          <p:cNvSpPr txBox="1"/>
          <p:nvPr/>
        </p:nvSpPr>
        <p:spPr>
          <a:xfrm>
            <a:off x="641195" y="6032810"/>
            <a:ext cx="4315522" cy="584775"/>
          </a:xfrm>
          <a:prstGeom prst="rect">
            <a:avLst/>
          </a:prstGeom>
          <a:noFill/>
          <a:ln>
            <a:solidFill>
              <a:schemeClr val="tx1"/>
            </a:solidFill>
          </a:ln>
        </p:spPr>
        <p:txBody>
          <a:bodyPr wrap="square" rtlCol="0">
            <a:spAutoFit/>
          </a:bodyPr>
          <a:lstStyle/>
          <a:p>
            <a:r>
              <a:rPr lang="en-US" sz="1400" dirty="0"/>
              <a:t>       </a:t>
            </a:r>
            <a:r>
              <a:rPr lang="en-US" sz="1400" dirty="0" err="1"/>
              <a:t>origCell</a:t>
            </a:r>
            <a:r>
              <a:rPr lang="en-US" sz="1400" dirty="0"/>
              <a:t>	                   </a:t>
            </a:r>
            <a:r>
              <a:rPr lang="en-US" sz="1400" dirty="0" err="1"/>
              <a:t>isCorrect</a:t>
            </a:r>
            <a:r>
              <a:rPr lang="en-US" sz="1400" dirty="0"/>
              <a:t>	      </a:t>
            </a:r>
            <a:r>
              <a:rPr lang="en-US" sz="1400" dirty="0" err="1"/>
              <a:t>newCell</a:t>
            </a:r>
            <a:endParaRPr lang="en-US" sz="1400" dirty="0"/>
          </a:p>
          <a:p>
            <a:pPr algn="ctr"/>
            <a:r>
              <a:rPr lang="en-US" dirty="0"/>
              <a:t>History stack</a:t>
            </a:r>
          </a:p>
        </p:txBody>
      </p:sp>
      <p:sp>
        <p:nvSpPr>
          <p:cNvPr id="17" name="Rectangle 16">
            <a:extLst>
              <a:ext uri="{FF2B5EF4-FFF2-40B4-BE49-F238E27FC236}">
                <a16:creationId xmlns:a16="http://schemas.microsoft.com/office/drawing/2014/main" id="{6C5A2ADB-BD20-B83F-E0D9-DF128DC86F1B}"/>
              </a:ext>
            </a:extLst>
          </p:cNvPr>
          <p:cNvSpPr/>
          <p:nvPr/>
        </p:nvSpPr>
        <p:spPr>
          <a:xfrm>
            <a:off x="641195"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53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Clarification on the history representation and functionality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9</a:t>
            </a:fld>
            <a:endParaRPr lang="en-US" dirty="0"/>
          </a:p>
        </p:txBody>
      </p:sp>
      <p:pic>
        <p:nvPicPr>
          <p:cNvPr id="7" name="Picture 6">
            <a:extLst>
              <a:ext uri="{FF2B5EF4-FFF2-40B4-BE49-F238E27FC236}">
                <a16:creationId xmlns:a16="http://schemas.microsoft.com/office/drawing/2014/main" id="{99DB8173-B69D-EDED-917A-4252ECE160DF}"/>
              </a:ext>
            </a:extLst>
          </p:cNvPr>
          <p:cNvPicPr>
            <a:picLocks noChangeAspect="1"/>
          </p:cNvPicPr>
          <p:nvPr/>
        </p:nvPicPr>
        <p:blipFill>
          <a:blip r:embed="rId3"/>
          <a:stretch>
            <a:fillRect/>
          </a:stretch>
        </p:blipFill>
        <p:spPr>
          <a:xfrm>
            <a:off x="6096000" y="2377436"/>
            <a:ext cx="3004528" cy="3069933"/>
          </a:xfrm>
          <a:prstGeom prst="rect">
            <a:avLst/>
          </a:prstGeom>
        </p:spPr>
      </p:pic>
      <p:sp>
        <p:nvSpPr>
          <p:cNvPr id="16" name="TextBox 15">
            <a:extLst>
              <a:ext uri="{FF2B5EF4-FFF2-40B4-BE49-F238E27FC236}">
                <a16:creationId xmlns:a16="http://schemas.microsoft.com/office/drawing/2014/main" id="{9745D4A8-7EB2-3630-EC86-CE51077A1B68}"/>
              </a:ext>
            </a:extLst>
          </p:cNvPr>
          <p:cNvSpPr txBox="1"/>
          <p:nvPr/>
        </p:nvSpPr>
        <p:spPr>
          <a:xfrm>
            <a:off x="641195" y="6032810"/>
            <a:ext cx="4315522" cy="584775"/>
          </a:xfrm>
          <a:prstGeom prst="rect">
            <a:avLst/>
          </a:prstGeom>
          <a:noFill/>
          <a:ln>
            <a:solidFill>
              <a:schemeClr val="tx1"/>
            </a:solidFill>
          </a:ln>
        </p:spPr>
        <p:txBody>
          <a:bodyPr wrap="square" rtlCol="0">
            <a:spAutoFit/>
          </a:bodyPr>
          <a:lstStyle/>
          <a:p>
            <a:r>
              <a:rPr lang="en-US" sz="1400" dirty="0"/>
              <a:t>       </a:t>
            </a:r>
            <a:r>
              <a:rPr lang="en-US" sz="1400" dirty="0" err="1"/>
              <a:t>origCell</a:t>
            </a:r>
            <a:r>
              <a:rPr lang="en-US" sz="1400" dirty="0"/>
              <a:t>	                   </a:t>
            </a:r>
            <a:r>
              <a:rPr lang="en-US" sz="1400" dirty="0" err="1"/>
              <a:t>isCorrect</a:t>
            </a:r>
            <a:r>
              <a:rPr lang="en-US" sz="1400" dirty="0"/>
              <a:t>	      </a:t>
            </a:r>
            <a:r>
              <a:rPr lang="en-US" sz="1400" dirty="0" err="1"/>
              <a:t>newCell</a:t>
            </a:r>
            <a:endParaRPr lang="en-US" sz="1400" dirty="0"/>
          </a:p>
          <a:p>
            <a:pPr algn="ctr"/>
            <a:r>
              <a:rPr lang="en-US" dirty="0"/>
              <a:t>History stack</a:t>
            </a:r>
          </a:p>
        </p:txBody>
      </p:sp>
      <p:sp>
        <p:nvSpPr>
          <p:cNvPr id="17" name="Rectangle 16">
            <a:extLst>
              <a:ext uri="{FF2B5EF4-FFF2-40B4-BE49-F238E27FC236}">
                <a16:creationId xmlns:a16="http://schemas.microsoft.com/office/drawing/2014/main" id="{6C5A2ADB-BD20-B83F-E0D9-DF128DC86F1B}"/>
              </a:ext>
            </a:extLst>
          </p:cNvPr>
          <p:cNvSpPr/>
          <p:nvPr/>
        </p:nvSpPr>
        <p:spPr>
          <a:xfrm>
            <a:off x="641195" y="992459"/>
            <a:ext cx="4315512" cy="497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2FE2CA8-6755-3CA6-43F0-ABD3FE178592}"/>
              </a:ext>
            </a:extLst>
          </p:cNvPr>
          <p:cNvSpPr txBox="1"/>
          <p:nvPr/>
        </p:nvSpPr>
        <p:spPr>
          <a:xfrm>
            <a:off x="6501161" y="2492298"/>
            <a:ext cx="317810" cy="369332"/>
          </a:xfrm>
          <a:prstGeom prst="rect">
            <a:avLst/>
          </a:prstGeom>
          <a:noFill/>
        </p:spPr>
        <p:txBody>
          <a:bodyPr wrap="square" rtlCol="0">
            <a:spAutoFit/>
          </a:bodyPr>
          <a:lstStyle/>
          <a:p>
            <a:r>
              <a:rPr lang="en-US" dirty="0">
                <a:solidFill>
                  <a:srgbClr val="00B050"/>
                </a:solidFill>
              </a:rPr>
              <a:t>7</a:t>
            </a:r>
          </a:p>
        </p:txBody>
      </p:sp>
      <p:sp>
        <p:nvSpPr>
          <p:cNvPr id="19" name="TextBox 18">
            <a:extLst>
              <a:ext uri="{FF2B5EF4-FFF2-40B4-BE49-F238E27FC236}">
                <a16:creationId xmlns:a16="http://schemas.microsoft.com/office/drawing/2014/main" id="{27474F54-63A5-7A72-3A6D-4CFE40717996}"/>
              </a:ext>
            </a:extLst>
          </p:cNvPr>
          <p:cNvSpPr txBox="1"/>
          <p:nvPr/>
        </p:nvSpPr>
        <p:spPr>
          <a:xfrm>
            <a:off x="663499" y="5562231"/>
            <a:ext cx="4265342" cy="369332"/>
          </a:xfrm>
          <a:prstGeom prst="rect">
            <a:avLst/>
          </a:prstGeom>
          <a:noFill/>
          <a:ln>
            <a:solidFill>
              <a:schemeClr val="bg1"/>
            </a:solidFill>
          </a:ln>
        </p:spPr>
        <p:txBody>
          <a:bodyPr wrap="square" rtlCol="0">
            <a:spAutoFit/>
          </a:bodyPr>
          <a:lstStyle/>
          <a:p>
            <a:r>
              <a:rPr lang="en-US" dirty="0">
                <a:solidFill>
                  <a:schemeClr val="bg1"/>
                </a:solidFill>
              </a:rPr>
              <a:t>{0,[],F,7,0,1},	T,	{7,[],F,7,0,1}</a:t>
            </a:r>
          </a:p>
        </p:txBody>
      </p:sp>
      <p:sp>
        <p:nvSpPr>
          <p:cNvPr id="5" name="Oval 4">
            <a:extLst>
              <a:ext uri="{FF2B5EF4-FFF2-40B4-BE49-F238E27FC236}">
                <a16:creationId xmlns:a16="http://schemas.microsoft.com/office/drawing/2014/main" id="{73C59D31-9538-F5F2-30BB-65E8C8FC1223}"/>
              </a:ext>
            </a:extLst>
          </p:cNvPr>
          <p:cNvSpPr/>
          <p:nvPr/>
        </p:nvSpPr>
        <p:spPr>
          <a:xfrm>
            <a:off x="6431460" y="2432308"/>
            <a:ext cx="440473" cy="440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C8A275-0968-7755-1A96-5B6F9B820449}"/>
              </a:ext>
            </a:extLst>
          </p:cNvPr>
          <p:cNvSpPr/>
          <p:nvPr/>
        </p:nvSpPr>
        <p:spPr>
          <a:xfrm>
            <a:off x="2428549" y="5531005"/>
            <a:ext cx="440473" cy="440473"/>
          </a:xfrm>
          <a:prstGeom prst="ellipse">
            <a:avLst/>
          </a:prstGeom>
          <a:noFill/>
          <a:ln w="28575">
            <a:solidFill>
              <a:srgbClr val="F6FB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8028DE-1275-4456-CDD3-5E493BE4C315}"/>
              </a:ext>
            </a:extLst>
          </p:cNvPr>
          <p:cNvSpPr txBox="1"/>
          <p:nvPr/>
        </p:nvSpPr>
        <p:spPr>
          <a:xfrm>
            <a:off x="5503762" y="5865541"/>
            <a:ext cx="5503762" cy="646331"/>
          </a:xfrm>
          <a:prstGeom prst="rect">
            <a:avLst/>
          </a:prstGeom>
          <a:noFill/>
          <a:ln>
            <a:solidFill>
              <a:schemeClr val="tx1"/>
            </a:solidFill>
          </a:ln>
        </p:spPr>
        <p:txBody>
          <a:bodyPr wrap="square" rtlCol="0">
            <a:spAutoFit/>
          </a:bodyPr>
          <a:lstStyle/>
          <a:p>
            <a:r>
              <a:rPr lang="en-US" dirty="0"/>
              <a:t>Note: This represents the correctness of the puzzle after the move, </a:t>
            </a:r>
            <a:r>
              <a:rPr lang="en-US" u="sng" dirty="0"/>
              <a:t>not</a:t>
            </a:r>
            <a:r>
              <a:rPr lang="en-US" dirty="0"/>
              <a:t> the correctness of the move.</a:t>
            </a:r>
          </a:p>
        </p:txBody>
      </p:sp>
      <p:cxnSp>
        <p:nvCxnSpPr>
          <p:cNvPr id="13" name="Straight Arrow Connector 12">
            <a:extLst>
              <a:ext uri="{FF2B5EF4-FFF2-40B4-BE49-F238E27FC236}">
                <a16:creationId xmlns:a16="http://schemas.microsoft.com/office/drawing/2014/main" id="{ECADF55E-E1E6-90EA-D10A-87C85021CB34}"/>
              </a:ext>
            </a:extLst>
          </p:cNvPr>
          <p:cNvCxnSpPr>
            <a:stCxn id="6" idx="6"/>
            <a:endCxn id="10" idx="1"/>
          </p:cNvCxnSpPr>
          <p:nvPr/>
        </p:nvCxnSpPr>
        <p:spPr>
          <a:xfrm>
            <a:off x="2869022" y="5751242"/>
            <a:ext cx="2634740" cy="43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293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84861</TotalTime>
  <Words>4519</Words>
  <Application>Microsoft Office PowerPoint</Application>
  <PresentationFormat>Widescreen</PresentationFormat>
  <Paragraphs>815</Paragraphs>
  <Slides>78</Slides>
  <Notes>34</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78</vt:i4>
      </vt:variant>
    </vt:vector>
  </HeadingPairs>
  <TitlesOfParts>
    <vt:vector size="89" baseType="lpstr">
      <vt:lpstr>Arial</vt:lpstr>
      <vt:lpstr>Avantt</vt:lpstr>
      <vt:lpstr>Calibri</vt:lpstr>
      <vt:lpstr>Calibri Light</vt:lpstr>
      <vt:lpstr>Cascadia Mono</vt:lpstr>
      <vt:lpstr>Courier New</vt:lpstr>
      <vt:lpstr>Red Hat Text</vt:lpstr>
      <vt:lpstr>Tempus Sans ITC</vt:lpstr>
      <vt:lpstr>Wingdings</vt:lpstr>
      <vt:lpstr>Office Theme</vt:lpstr>
      <vt:lpstr>1_Office Theme</vt:lpstr>
      <vt:lpstr>PowerPoint Presentation</vt:lpstr>
      <vt:lpstr>Outline for today’s class</vt:lpstr>
      <vt:lpstr>PowerPoint Presentation</vt:lpstr>
      <vt:lpstr>PowerPoint Presentation</vt:lpstr>
      <vt:lpstr>Get Random Hint</vt:lpstr>
      <vt:lpstr>Fix History Stack</vt:lpstr>
      <vt:lpstr>Clarification on the history representation and functionality</vt:lpstr>
      <vt:lpstr>Clarification on the history representation and functionality</vt:lpstr>
      <vt:lpstr>Clarification on the history representation and functionality</vt:lpstr>
      <vt:lpstr>Clarification on the history representation and functionality</vt:lpstr>
      <vt:lpstr>Clarification on the history representation and functionality</vt:lpstr>
      <vt:lpstr>Clarification on the history representation and functionality</vt:lpstr>
      <vt:lpstr>Clarification on the history representation and functionality</vt:lpstr>
      <vt:lpstr>Clarification on the history representation and functionality</vt:lpstr>
      <vt:lpstr>Leftovers: Fixing the stack after a hint</vt:lpstr>
      <vt:lpstr>Clarification on the history representation and functionality</vt:lpstr>
      <vt:lpstr>Clarification on the history representation and functionality</vt:lpstr>
      <vt:lpstr>Clarification on the history representation and functionality</vt:lpstr>
      <vt:lpstr>Clarification on the history representation and functionality</vt:lpstr>
      <vt:lpstr>Clarification on the history representation and functionality</vt:lpstr>
      <vt:lpstr>Fix History Stack</vt:lpstr>
      <vt:lpstr>Fix History Stack</vt:lpstr>
      <vt:lpstr>Puzzle solving algorithms</vt:lpstr>
      <vt:lpstr>Algorithms to solve Sudoku puzzles</vt:lpstr>
      <vt:lpstr>Algorithms to solve Sudoku puzzles</vt:lpstr>
      <vt:lpstr>Algorithms to solve Sudoku puzzles</vt:lpstr>
      <vt:lpstr>Algorithms to solve Sudoku puzzles</vt:lpstr>
      <vt:lpstr>PowerPoint Presentation</vt:lpstr>
      <vt:lpstr>PowerPoint Presentation</vt:lpstr>
      <vt:lpstr>PowerPoint Presentation</vt:lpstr>
      <vt:lpstr>PowerPoint Presentation</vt:lpstr>
      <vt:lpstr>PowerPoint Presentation</vt:lpstr>
      <vt:lpstr>PowerPoint Presentation</vt:lpstr>
      <vt:lpstr>Outline for the semester</vt:lpstr>
      <vt:lpstr>PowerPoint Presentation</vt:lpstr>
      <vt:lpstr>Interfaces </vt:lpstr>
      <vt:lpstr>Interfaces </vt:lpstr>
      <vt:lpstr>Interfaces </vt:lpstr>
      <vt:lpstr>Interfaces </vt:lpstr>
      <vt:lpstr>Interfaces </vt:lpstr>
      <vt:lpstr>Interfaces </vt:lpstr>
      <vt:lpstr>PowerPoint Presentation</vt:lpstr>
      <vt:lpstr>PowerPoint Presentation</vt:lpstr>
      <vt:lpstr>Full stack development:</vt:lpstr>
      <vt:lpstr>Types of websites and servers:</vt:lpstr>
      <vt:lpstr>Static servers:</vt:lpstr>
      <vt:lpstr>Dynamic Servers:</vt:lpstr>
      <vt:lpstr>Frameworks:</vt:lpstr>
      <vt:lpstr>Frameworks:</vt:lpstr>
      <vt:lpstr>MEAN Stack</vt:lpstr>
      <vt:lpstr>LAMP Stack</vt:lpstr>
      <vt:lpstr>My Stack</vt:lpstr>
      <vt:lpstr>Factors in choosing:</vt:lpstr>
      <vt:lpstr>Next major team task: Decide on your stack * To be started now and finished by next class * Next class each team will present their decisions</vt:lpstr>
      <vt:lpstr>PowerPoint Presentation</vt:lpstr>
      <vt:lpstr>PowerPoint Presentation</vt:lpstr>
      <vt:lpstr>PowerPoint Presentation</vt:lpstr>
      <vt:lpstr>How to manage/organize/run a project</vt:lpstr>
      <vt:lpstr>Project</vt:lpstr>
      <vt:lpstr>Project</vt:lpstr>
      <vt:lpstr>Project</vt:lpstr>
      <vt:lpstr>Project</vt:lpstr>
      <vt:lpstr>Project</vt:lpstr>
      <vt:lpstr>Project</vt:lpstr>
      <vt:lpstr>PowerPoint Presentation</vt:lpstr>
      <vt:lpstr>Homework</vt:lpstr>
      <vt:lpstr>PowerPoint Presentation</vt:lpstr>
      <vt:lpstr>PowerPoint Presentation</vt:lpstr>
      <vt:lpstr>Software architecture</vt:lpstr>
      <vt:lpstr>Software architecture</vt:lpstr>
      <vt:lpstr>Software architecture</vt:lpstr>
      <vt:lpstr>Software architecture</vt:lpstr>
      <vt:lpstr>Software architecture</vt:lpstr>
      <vt:lpstr>Software architecture</vt:lpstr>
      <vt:lpstr>Software architecture</vt:lpstr>
      <vt:lpstr>Software architecture</vt:lpstr>
      <vt:lpstr>Software 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CISC-6100: Software Engineering</dc:title>
  <dc:creator>Bill</dc:creator>
  <cp:lastModifiedBy>Bill Lord</cp:lastModifiedBy>
  <cp:revision>514</cp:revision>
  <cp:lastPrinted>2021-10-18T16:06:03Z</cp:lastPrinted>
  <dcterms:created xsi:type="dcterms:W3CDTF">2019-08-29T14:53:23Z</dcterms:created>
  <dcterms:modified xsi:type="dcterms:W3CDTF">2024-10-07T20:55:51Z</dcterms:modified>
</cp:coreProperties>
</file>